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84" r:id="rId3"/>
    <p:sldId id="310" r:id="rId4"/>
    <p:sldId id="273" r:id="rId5"/>
    <p:sldId id="280" r:id="rId6"/>
    <p:sldId id="282" r:id="rId7"/>
    <p:sldId id="313" r:id="rId8"/>
    <p:sldId id="312" r:id="rId9"/>
    <p:sldId id="299" r:id="rId10"/>
    <p:sldId id="300" r:id="rId11"/>
    <p:sldId id="283" r:id="rId12"/>
    <p:sldId id="258" r:id="rId1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AB"/>
    <a:srgbClr val="EE3124"/>
    <a:srgbClr val="E372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65" autoAdjust="0"/>
    <p:restoredTop sz="81338" autoAdjust="0"/>
  </p:normalViewPr>
  <p:slideViewPr>
    <p:cSldViewPr>
      <p:cViewPr>
        <p:scale>
          <a:sx n="90" d="100"/>
          <a:sy n="90" d="100"/>
        </p:scale>
        <p:origin x="-840" y="4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522EBE-07CE-4EA8-AE6C-5EC16EFB3229}" type="datetimeFigureOut">
              <a:rPr lang="tr-TR" smtClean="0"/>
              <a:pPr/>
              <a:t>20.04.2016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BCDA5D-9009-48C8-A986-501A92E7F00E}" type="slidenum">
              <a:rPr lang="tr-TR" smtClean="0"/>
              <a:pPr/>
              <a:t>‹#›</a:t>
            </a:fld>
            <a:endParaRPr lang="tr-TR"/>
          </a:p>
        </p:txBody>
      </p:sp>
    </p:spTree>
    <p:extLst>
      <p:ext uri="{BB962C8B-B14F-4D97-AF65-F5344CB8AC3E}">
        <p14:creationId xmlns:p14="http://schemas.microsoft.com/office/powerpoint/2010/main" val="2063117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p:txBody>
      </p:sp>
      <p:sp>
        <p:nvSpPr>
          <p:cNvPr id="4" name="3 Slayt Numarası Yer Tutucusu"/>
          <p:cNvSpPr>
            <a:spLocks noGrp="1"/>
          </p:cNvSpPr>
          <p:nvPr>
            <p:ph type="sldNum" sz="quarter" idx="10"/>
          </p:nvPr>
        </p:nvSpPr>
        <p:spPr/>
        <p:txBody>
          <a:bodyPr/>
          <a:lstStyle/>
          <a:p>
            <a:fld id="{8EBCDA5D-9009-48C8-A986-501A92E7F00E}" type="slidenum">
              <a:rPr lang="tr-TR" smtClean="0"/>
              <a:pPr/>
              <a:t>1</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kern="1200" dirty="0" smtClean="0">
                <a:solidFill>
                  <a:schemeClr val="tx1"/>
                </a:solidFill>
                <a:latin typeface="+mn-lt"/>
                <a:ea typeface="+mn-ea"/>
                <a:cs typeface="+mn-cs"/>
              </a:rPr>
              <a:t>SHY-147 onayı olmayan fakat SHT-66 Talimatı Temel Bilgi Gereklerine uygun müfredatla uçak bakım alanında havacılık bakım eğitimi veren</a:t>
            </a:r>
            <a:r>
              <a:rPr lang="tr-TR" sz="1200" b="0" i="0" kern="1200" baseline="0" dirty="0" smtClean="0">
                <a:solidFill>
                  <a:schemeClr val="tx1"/>
                </a:solidFill>
                <a:latin typeface="+mn-lt"/>
                <a:ea typeface="+mn-ea"/>
                <a:cs typeface="+mn-cs"/>
              </a:rPr>
              <a:t> okullara verilen statüdür.</a:t>
            </a:r>
            <a:r>
              <a:rPr lang="tr-TR" dirty="0" smtClean="0"/>
              <a:t> Genel</a:t>
            </a:r>
            <a:r>
              <a:rPr lang="tr-TR" baseline="0" dirty="0" smtClean="0"/>
              <a:t> Müdürlüğümüzce bu faaliyetler </a:t>
            </a:r>
            <a:r>
              <a:rPr lang="tr-TR" dirty="0" smtClean="0"/>
              <a:t>26 Mart</a:t>
            </a:r>
            <a:r>
              <a:rPr lang="tr-TR" baseline="0" dirty="0" smtClean="0"/>
              <a:t> 2015 tarihli SHY-147 Kapsamında Tanınan Okul Statüsü Genelgesi kapsamında yürütülmekte olup, yetkilendirilecek okullar yine bu genelge kapsamında yetkilendirilmektedir.</a:t>
            </a:r>
            <a:endParaRPr lang="tr-TR" dirty="0" smtClean="0"/>
          </a:p>
          <a:p>
            <a:endParaRPr lang="tr-TR" dirty="0"/>
          </a:p>
        </p:txBody>
      </p:sp>
      <p:sp>
        <p:nvSpPr>
          <p:cNvPr id="4" name="3 Slayt Numarası Yer Tutucusu"/>
          <p:cNvSpPr>
            <a:spLocks noGrp="1"/>
          </p:cNvSpPr>
          <p:nvPr>
            <p:ph type="sldNum" sz="quarter" idx="10"/>
          </p:nvPr>
        </p:nvSpPr>
        <p:spPr/>
        <p:txBody>
          <a:bodyPr/>
          <a:lstStyle/>
          <a:p>
            <a:fld id="{8EBCDA5D-9009-48C8-A986-501A92E7F00E}" type="slidenum">
              <a:rPr lang="tr-TR" smtClean="0"/>
              <a:pPr/>
              <a:t>2</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buFont typeface="Arial" pitchFamily="34" charset="0"/>
              <a:buNone/>
            </a:pPr>
            <a:r>
              <a:rPr lang="tr-TR" dirty="0" smtClean="0"/>
              <a:t> • Milli Eğitim Bakanlığı Mesleki ve Teknik Eğitim Genel Müdürlüğüne bağlı uçak bakım alanında havacılık bakım eğitimi vermek üzere faaliyet gösteren, Mesleki ve Teknik Anadolu Lisesi kapsamına giren kamu veya özel okullar ile,</a:t>
            </a:r>
          </a:p>
          <a:p>
            <a:r>
              <a:rPr lang="tr-TR" dirty="0" smtClean="0"/>
              <a:t> • Yükseköğretim Kurulu Kanunu kapsamında, uçak bakım alanında havacılık bakım eğitimi vermek üzere faaliyet gösteren Yüksek Okullar, Fakülteler ve Meslek Yüksek Okullarına, bu Genelge kapsamında başvurmaları halinde yapılacak denetim ve değerlendirme akabinde “Tanınan Okul” statüsü verilebilecektir.</a:t>
            </a:r>
            <a:endParaRPr lang="tr-TR" dirty="0"/>
          </a:p>
        </p:txBody>
      </p:sp>
      <p:sp>
        <p:nvSpPr>
          <p:cNvPr id="4" name="3 Slayt Numarası Yer Tutucusu"/>
          <p:cNvSpPr>
            <a:spLocks noGrp="1"/>
          </p:cNvSpPr>
          <p:nvPr>
            <p:ph type="sldNum" sz="quarter" idx="10"/>
          </p:nvPr>
        </p:nvSpPr>
        <p:spPr/>
        <p:txBody>
          <a:bodyPr/>
          <a:lstStyle/>
          <a:p>
            <a:fld id="{8EBCDA5D-9009-48C8-A986-501A92E7F00E}" type="slidenum">
              <a:rPr lang="tr-TR" smtClean="0"/>
              <a:pPr/>
              <a:t>3</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Bu statüye sahip okullardan mezun olan kişilere kategorisine</a:t>
            </a:r>
            <a:r>
              <a:rPr lang="tr-TR" baseline="0" dirty="0" smtClean="0"/>
              <a:t> uygun olarak tüm modüllerden muafiyet sağlanmaktadır.Burada önemli konu Modül 7-11-14 gibi pratik eğitim gerektiren modüllerden de muafiyet sağlanmasıdır.</a:t>
            </a:r>
          </a:p>
          <a:p>
            <a:endParaRPr lang="tr-TR" baseline="0" dirty="0" smtClean="0"/>
          </a:p>
          <a:p>
            <a:r>
              <a:rPr lang="tr-TR" baseline="0" dirty="0" smtClean="0"/>
              <a:t>Bu statünün bir diğer avantajı ise SHT-66 </a:t>
            </a:r>
            <a:r>
              <a:rPr lang="tr-TR" sz="1200" dirty="0" smtClean="0"/>
              <a:t>IR 66.A.30</a:t>
            </a:r>
            <a:r>
              <a:rPr lang="tr-TR" baseline="0" dirty="0" smtClean="0"/>
              <a:t> Temel Deneyim Gereklilikleri bölümünde belirtildiği üzere ilgili kategoriye uygun olarak lisans alma aşamasında gerekli olan olan deneyim süresinde indirim sağlamasıdır.Bu deneyim süreleri;</a:t>
            </a:r>
            <a:endParaRPr lang="tr-TR" dirty="0"/>
          </a:p>
        </p:txBody>
      </p:sp>
      <p:sp>
        <p:nvSpPr>
          <p:cNvPr id="4" name="3 Slayt Numarası Yer Tutucusu"/>
          <p:cNvSpPr>
            <a:spLocks noGrp="1"/>
          </p:cNvSpPr>
          <p:nvPr>
            <p:ph type="sldNum" sz="quarter" idx="10"/>
          </p:nvPr>
        </p:nvSpPr>
        <p:spPr/>
        <p:txBody>
          <a:bodyPr/>
          <a:lstStyle/>
          <a:p>
            <a:fld id="{8EBCDA5D-9009-48C8-A986-501A92E7F00E}" type="slidenum">
              <a:rPr lang="tr-TR" smtClean="0"/>
              <a:pPr/>
              <a:t>4</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“Tanınan Okul” statüsü almak isteyen okulların, bazı</a:t>
            </a:r>
            <a:r>
              <a:rPr lang="tr-TR" baseline="0" dirty="0" smtClean="0"/>
              <a:t> şartları sağlayıp Genel Müdürlüğümüze başvuru  yapması istenmektedir.</a:t>
            </a:r>
            <a:r>
              <a:rPr lang="tr-TR"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1.şart;</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Verilen Eğitimin, SHT-66 Talimatı Ek-1.C SHT 66 Temel Bilgi Gerekliliklerini (içerik, seviye ve süreye uygun olarak) karşılaması</a:t>
            </a:r>
            <a:r>
              <a:rPr lang="tr-TR" baseline="0" dirty="0" smtClean="0"/>
              <a:t> gerekmektedir.</a:t>
            </a:r>
            <a:endParaRPr lang="tr-TR" dirty="0"/>
          </a:p>
        </p:txBody>
      </p:sp>
      <p:sp>
        <p:nvSpPr>
          <p:cNvPr id="4" name="3 Slayt Numarası Yer Tutucusu"/>
          <p:cNvSpPr>
            <a:spLocks noGrp="1"/>
          </p:cNvSpPr>
          <p:nvPr>
            <p:ph type="sldNum" sz="quarter" idx="10"/>
          </p:nvPr>
        </p:nvSpPr>
        <p:spPr/>
        <p:txBody>
          <a:bodyPr/>
          <a:lstStyle/>
          <a:p>
            <a:fld id="{8EBCDA5D-9009-48C8-A986-501A92E7F00E}" type="slidenum">
              <a:rPr lang="tr-TR" smtClean="0"/>
              <a:pPr/>
              <a:t>5</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buNone/>
            </a:pPr>
            <a:r>
              <a:rPr lang="tr-TR" dirty="0" smtClean="0"/>
              <a:t>Verilen Eğitimin, SHT-66 Talimatı Ek-1.C SHT 66 Temel Bilgi Gerekliliklerini (içerik, seviye ve süreye uygun olarak) karşılaması</a:t>
            </a:r>
            <a:r>
              <a:rPr lang="tr-TR" baseline="0" dirty="0" smtClean="0"/>
              <a:t> gerekmektedir. Başvuru esnasında Genel Müdürlüğümüze bu uyumluluk nasıl bildirilecek? Müfredat Karşılaştırma Formu</a:t>
            </a:r>
            <a:endParaRPr lang="tr-TR" dirty="0"/>
          </a:p>
        </p:txBody>
      </p:sp>
      <p:sp>
        <p:nvSpPr>
          <p:cNvPr id="4" name="3 Slayt Numarası Yer Tutucusu"/>
          <p:cNvSpPr>
            <a:spLocks noGrp="1"/>
          </p:cNvSpPr>
          <p:nvPr>
            <p:ph type="sldNum" sz="quarter" idx="10"/>
          </p:nvPr>
        </p:nvSpPr>
        <p:spPr/>
        <p:txBody>
          <a:bodyPr/>
          <a:lstStyle/>
          <a:p>
            <a:fld id="{8EBCDA5D-9009-48C8-A986-501A92E7F00E}" type="slidenum">
              <a:rPr lang="tr-TR" smtClean="0"/>
              <a:pPr/>
              <a:t>6</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2.şart;</a:t>
            </a:r>
          </a:p>
          <a:p>
            <a:r>
              <a:rPr lang="tr-TR" dirty="0" smtClean="0"/>
              <a:t>Bu</a:t>
            </a:r>
            <a:r>
              <a:rPr lang="tr-TR" baseline="0" dirty="0" smtClean="0"/>
              <a:t> statüde eğitim alan öğrencilerden yapmasını beklediğimiz pratik işlemler Ek 3 teki tablolarda verilmiştir.</a:t>
            </a:r>
            <a:endParaRPr lang="tr-TR" dirty="0" smtClean="0"/>
          </a:p>
          <a:p>
            <a:r>
              <a:rPr lang="tr-TR" dirty="0" smtClean="0"/>
              <a:t>Öğrencilerin bilgi ve el becerilerinin arttırılması amacıyla ilgili kategoriye uygun olarak yeterli sürede pratik eğitim verilmeli ve pratik eğitim gerektiren modüllerle ilgili Ek-3’de yer alan gerekliliklerin en az %75’i kendi tesislerinde sağlanmalıdır. Ayrıca her bir öğrenci için pratik eğitim kayıt defteri tutulmalıdır.Yapılacak pratik</a:t>
            </a:r>
            <a:r>
              <a:rPr lang="tr-TR" baseline="0" dirty="0" smtClean="0"/>
              <a:t> eğitimler için prosedürler hazırlanmalıdır.</a:t>
            </a:r>
            <a:endParaRPr lang="tr-TR" dirty="0"/>
          </a:p>
        </p:txBody>
      </p:sp>
      <p:sp>
        <p:nvSpPr>
          <p:cNvPr id="4" name="3 Slayt Numarası Yer Tutucusu"/>
          <p:cNvSpPr>
            <a:spLocks noGrp="1"/>
          </p:cNvSpPr>
          <p:nvPr>
            <p:ph type="sldNum" sz="quarter" idx="10"/>
          </p:nvPr>
        </p:nvSpPr>
        <p:spPr/>
        <p:txBody>
          <a:bodyPr/>
          <a:lstStyle/>
          <a:p>
            <a:fld id="{8EBCDA5D-9009-48C8-A986-501A92E7F00E}" type="slidenum">
              <a:rPr lang="tr-TR" smtClean="0"/>
              <a:pPr/>
              <a:t>7</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3.şart;</a:t>
            </a:r>
          </a:p>
          <a:p>
            <a:r>
              <a:rPr lang="tr-TR" dirty="0" smtClean="0"/>
              <a:t>Teorik ve pratik eğitim için tabloda belirtilen eğitim süreleri sağlanmalıdır,</a:t>
            </a:r>
            <a:endParaRPr lang="tr-TR" sz="1200" b="1" dirty="0" smtClean="0"/>
          </a:p>
          <a:p>
            <a:endParaRPr lang="tr-TR" sz="1200" b="1" dirty="0" smtClean="0"/>
          </a:p>
          <a:p>
            <a:r>
              <a:rPr lang="tr-TR" sz="1200" b="1" dirty="0" smtClean="0"/>
              <a:t>Temel Eğitim Ders Süresi</a:t>
            </a:r>
          </a:p>
          <a:p>
            <a:pPr>
              <a:buNone/>
            </a:pPr>
            <a:r>
              <a:rPr lang="tr-TR" sz="1200" dirty="0" smtClean="0"/>
              <a:t>a) Bir eğitim saati, herhangi bir ara/mola olmadan 60 dakikalık eğitim anlamına gelmektedir.</a:t>
            </a:r>
          </a:p>
          <a:p>
            <a:pPr>
              <a:buNone/>
            </a:pPr>
            <a:r>
              <a:rPr lang="tr-TR" sz="1200" dirty="0" smtClean="0"/>
              <a:t>b) Pedagojik ve insan faktörleri prensipleri göz önünde bulundurularak, gerçekleştirilecek günlük teorik eğitim saati 6 saatten fazla olamaz.</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c) Temel Eğitim Kurs Süreleri Tablosunda belirtilen temel eğitim kursları sürelerinin %90’ına katılım şarttır. Asgari katılım süresinin karşılanması amacıyla, eğitim kuruluşu tarafından ilave eğitim sağlanabilir.</a:t>
            </a:r>
          </a:p>
          <a:p>
            <a:endParaRPr lang="tr-TR" dirty="0"/>
          </a:p>
        </p:txBody>
      </p:sp>
      <p:sp>
        <p:nvSpPr>
          <p:cNvPr id="4" name="3 Slayt Numarası Yer Tutucusu"/>
          <p:cNvSpPr>
            <a:spLocks noGrp="1"/>
          </p:cNvSpPr>
          <p:nvPr>
            <p:ph type="sldNum" sz="quarter" idx="10"/>
          </p:nvPr>
        </p:nvSpPr>
        <p:spPr/>
        <p:txBody>
          <a:bodyPr/>
          <a:lstStyle/>
          <a:p>
            <a:fld id="{4489F058-B330-440D-B6AC-26274434D62F}" type="slidenum">
              <a:rPr lang="tr-TR" smtClean="0"/>
              <a:pPr/>
              <a:t>9</a:t>
            </a:fld>
            <a:endParaRPr lang="tr-T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buNone/>
            </a:pPr>
            <a:r>
              <a:rPr lang="tr-TR" sz="1200" dirty="0" smtClean="0"/>
              <a:t>belirtilen kriterler kapsamında</a:t>
            </a:r>
            <a:r>
              <a:rPr lang="tr-TR" sz="1200" baseline="0" dirty="0" smtClean="0"/>
              <a:t> d</a:t>
            </a:r>
            <a:r>
              <a:rPr lang="tr-TR" sz="1200" dirty="0" smtClean="0"/>
              <a:t>eğerlendirme yapılacak ve gereklilikleri karşılayan okullara Tanınan Okul sertifikası verilecektir. Tanınan Okul Sertifikasının süresi 5 yıl olup, süre içerisinde yapılacak denetimlerle ve/veya değerlendirmelerle süre temdit edilebilecektir.</a:t>
            </a:r>
          </a:p>
          <a:p>
            <a:endParaRPr lang="tr-TR" dirty="0"/>
          </a:p>
        </p:txBody>
      </p:sp>
      <p:sp>
        <p:nvSpPr>
          <p:cNvPr id="4" name="3 Slayt Numarası Yer Tutucusu"/>
          <p:cNvSpPr>
            <a:spLocks noGrp="1"/>
          </p:cNvSpPr>
          <p:nvPr>
            <p:ph type="sldNum" sz="quarter" idx="10"/>
          </p:nvPr>
        </p:nvSpPr>
        <p:spPr/>
        <p:txBody>
          <a:bodyPr/>
          <a:lstStyle/>
          <a:p>
            <a:fld id="{8EBCDA5D-9009-48C8-A986-501A92E7F00E}" type="slidenum">
              <a:rPr lang="tr-TR" smtClean="0"/>
              <a:pPr/>
              <a:t>11</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hasCustomPrompt="1"/>
          </p:nvPr>
        </p:nvSpPr>
        <p:spPr>
          <a:xfrm>
            <a:off x="539552" y="3717032"/>
            <a:ext cx="6048672" cy="821953"/>
          </a:xfrm>
          <a:prstGeom prst="rect">
            <a:avLst/>
          </a:prstGeom>
        </p:spPr>
        <p:txBody>
          <a:bodyPr>
            <a:normAutofit/>
          </a:bodyPr>
          <a:lstStyle>
            <a:lvl1pPr algn="l">
              <a:defRPr sz="4000" baseline="0">
                <a:ln>
                  <a:noFill/>
                </a:ln>
                <a:solidFill>
                  <a:schemeClr val="bg1"/>
                </a:solidFill>
                <a:latin typeface="Aaux ProBlack" pitchFamily="2" charset="-94"/>
              </a:defRPr>
            </a:lvl1pPr>
          </a:lstStyle>
          <a:p>
            <a:r>
              <a:rPr lang="tr-TR" dirty="0" smtClean="0"/>
              <a:t>ANA BAŞLIK</a:t>
            </a:r>
            <a:endParaRPr lang="tr-TR" dirty="0"/>
          </a:p>
        </p:txBody>
      </p:sp>
      <p:sp>
        <p:nvSpPr>
          <p:cNvPr id="3" name="Alt Başlık 2"/>
          <p:cNvSpPr>
            <a:spLocks noGrp="1"/>
          </p:cNvSpPr>
          <p:nvPr>
            <p:ph type="subTitle" idx="1" hasCustomPrompt="1"/>
          </p:nvPr>
        </p:nvSpPr>
        <p:spPr>
          <a:xfrm>
            <a:off x="755576" y="4653136"/>
            <a:ext cx="5256584" cy="1008112"/>
          </a:xfrm>
          <a:prstGeom prst="rect">
            <a:avLst/>
          </a:prstGeom>
        </p:spPr>
        <p:txBody>
          <a:bodyPr/>
          <a:lstStyle>
            <a:lvl1pPr marL="0" indent="0" algn="l">
              <a:buNone/>
              <a:defRPr baseline="0">
                <a:solidFill>
                  <a:schemeClr val="bg1"/>
                </a:solidFill>
                <a:latin typeface="Aaux ProBold" pitchFamily="2" charset="-94"/>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smtClean="0"/>
              <a:t>Alt Başlık</a:t>
            </a:r>
            <a:endParaRPr lang="tr-TR" dirty="0"/>
          </a:p>
        </p:txBody>
      </p:sp>
      <p:sp>
        <p:nvSpPr>
          <p:cNvPr id="4" name="Veri Yer Tutucusu 3"/>
          <p:cNvSpPr>
            <a:spLocks noGrp="1"/>
          </p:cNvSpPr>
          <p:nvPr>
            <p:ph type="dt" sz="half" idx="10"/>
          </p:nvPr>
        </p:nvSpPr>
        <p:spPr>
          <a:xfrm>
            <a:off x="6660232" y="6021288"/>
            <a:ext cx="2133600" cy="288032"/>
          </a:xfrm>
          <a:prstGeom prst="rect">
            <a:avLst/>
          </a:prstGeom>
        </p:spPr>
        <p:txBody>
          <a:bodyPr/>
          <a:lstStyle>
            <a:lvl1pPr>
              <a:defRPr>
                <a:solidFill>
                  <a:schemeClr val="bg1"/>
                </a:solidFill>
              </a:defRPr>
            </a:lvl1pPr>
          </a:lstStyle>
          <a:p>
            <a:fld id="{48A77D11-7FAF-421B-B19F-28864AC2BAFB}" type="datetimeFigureOut">
              <a:rPr lang="tr-TR" smtClean="0"/>
              <a:pPr/>
              <a:t>20.04.2016</a:t>
            </a:fld>
            <a:endParaRPr lang="tr-TR" dirty="0"/>
          </a:p>
        </p:txBody>
      </p:sp>
      <p:sp>
        <p:nvSpPr>
          <p:cNvPr id="5" name="Altbilgi Yer Tutucusu 4"/>
          <p:cNvSpPr>
            <a:spLocks noGrp="1"/>
          </p:cNvSpPr>
          <p:nvPr>
            <p:ph type="ftr" sz="quarter" idx="11"/>
          </p:nvPr>
        </p:nvSpPr>
        <p:spPr>
          <a:xfrm>
            <a:off x="6660232" y="6381329"/>
            <a:ext cx="2160240" cy="288032"/>
          </a:xfrm>
          <a:prstGeom prst="rect">
            <a:avLst/>
          </a:prstGeom>
        </p:spPr>
        <p:txBody>
          <a:bodyPr/>
          <a:lstStyle>
            <a:lvl1pPr algn="l">
              <a:defRPr>
                <a:solidFill>
                  <a:schemeClr val="bg1"/>
                </a:solidFill>
              </a:defRPr>
            </a:lvl1pPr>
          </a:lstStyle>
          <a:p>
            <a:r>
              <a:rPr lang="tr-TR" dirty="0" smtClean="0"/>
              <a:t>Ankara</a:t>
            </a:r>
            <a:endParaRPr lang="tr-TR" dirty="0"/>
          </a:p>
        </p:txBody>
      </p:sp>
    </p:spTree>
    <p:extLst>
      <p:ext uri="{BB962C8B-B14F-4D97-AF65-F5344CB8AC3E}">
        <p14:creationId xmlns:p14="http://schemas.microsoft.com/office/powerpoint/2010/main" val="2390637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395536" y="260648"/>
            <a:ext cx="4834880" cy="828000"/>
          </a:xfrm>
          <a:prstGeom prst="rect">
            <a:avLst/>
          </a:prstGeom>
        </p:spPr>
        <p:txBody>
          <a:bodyPr>
            <a:normAutofit/>
          </a:bodyPr>
          <a:lstStyle>
            <a:lvl1pPr algn="l">
              <a:defRPr sz="2800" baseline="0">
                <a:solidFill>
                  <a:schemeClr val="bg1"/>
                </a:solidFill>
                <a:latin typeface="Aaux ProBold" pitchFamily="2" charset="-94"/>
              </a:defRPr>
            </a:lvl1pPr>
          </a:lstStyle>
          <a:p>
            <a:r>
              <a:rPr lang="tr-TR" dirty="0" smtClean="0"/>
              <a:t>Ana Başlık</a:t>
            </a:r>
            <a:endParaRPr lang="tr-TR" dirty="0"/>
          </a:p>
        </p:txBody>
      </p:sp>
      <p:sp>
        <p:nvSpPr>
          <p:cNvPr id="4" name="Veri Yer Tutucusu 3"/>
          <p:cNvSpPr>
            <a:spLocks noGrp="1"/>
          </p:cNvSpPr>
          <p:nvPr>
            <p:ph type="dt" sz="half" idx="10"/>
          </p:nvPr>
        </p:nvSpPr>
        <p:spPr>
          <a:xfrm>
            <a:off x="755576" y="6465783"/>
            <a:ext cx="2133600" cy="275585"/>
          </a:xfrm>
          <a:prstGeom prst="rect">
            <a:avLst/>
          </a:prstGeom>
        </p:spPr>
        <p:txBody>
          <a:bodyPr/>
          <a:lstStyle>
            <a:lvl1pPr>
              <a:defRPr sz="1200">
                <a:solidFill>
                  <a:schemeClr val="tx1"/>
                </a:solidFill>
                <a:latin typeface="Aaux ProLight" pitchFamily="2" charset="-94"/>
              </a:defRPr>
            </a:lvl1pPr>
          </a:lstStyle>
          <a:p>
            <a:fld id="{48A77D11-7FAF-421B-B19F-28864AC2BAFB}" type="datetimeFigureOut">
              <a:rPr lang="tr-TR" smtClean="0"/>
              <a:pPr/>
              <a:t>20.04.2016</a:t>
            </a:fld>
            <a:endParaRPr lang="tr-TR" dirty="0"/>
          </a:p>
        </p:txBody>
      </p:sp>
      <p:sp>
        <p:nvSpPr>
          <p:cNvPr id="6" name="Slayt Numarası Yer Tutucusu 5"/>
          <p:cNvSpPr>
            <a:spLocks noGrp="1"/>
          </p:cNvSpPr>
          <p:nvPr>
            <p:ph type="sldNum" sz="quarter" idx="12"/>
          </p:nvPr>
        </p:nvSpPr>
        <p:spPr>
          <a:xfrm>
            <a:off x="8388424" y="6448251"/>
            <a:ext cx="648072" cy="365125"/>
          </a:xfrm>
          <a:prstGeom prst="rect">
            <a:avLst/>
          </a:prstGeom>
        </p:spPr>
        <p:txBody>
          <a:bodyPr/>
          <a:lstStyle>
            <a:lvl1pPr algn="r">
              <a:defRPr sz="1400">
                <a:solidFill>
                  <a:srgbClr val="E37222"/>
                </a:solidFill>
                <a:latin typeface="Aaux ProLight" pitchFamily="2" charset="-94"/>
              </a:defRPr>
            </a:lvl1pPr>
          </a:lstStyle>
          <a:p>
            <a:fld id="{F25D720D-AA6C-4005-8654-D64F47B18638}" type="slidenum">
              <a:rPr lang="tr-TR" smtClean="0"/>
              <a:pPr/>
              <a:t>‹#›</a:t>
            </a:fld>
            <a:endParaRPr lang="tr-TR" dirty="0"/>
          </a:p>
        </p:txBody>
      </p:sp>
      <p:sp>
        <p:nvSpPr>
          <p:cNvPr id="10" name="İçerik Yer Tutucusu 9"/>
          <p:cNvSpPr>
            <a:spLocks noGrp="1"/>
          </p:cNvSpPr>
          <p:nvPr>
            <p:ph sz="quarter" idx="15"/>
          </p:nvPr>
        </p:nvSpPr>
        <p:spPr>
          <a:xfrm>
            <a:off x="755576" y="1268413"/>
            <a:ext cx="7704212" cy="4032250"/>
          </a:xfrm>
          <a:prstGeom prst="rect">
            <a:avLst/>
          </a:prstGeom>
        </p:spPr>
        <p:txBody>
          <a:bodyPr>
            <a:normAutofit/>
          </a:bodyPr>
          <a:lstStyle>
            <a:lvl1pPr marL="342900" indent="-342900">
              <a:buFont typeface="Aaux ProBold" pitchFamily="2" charset="-94"/>
              <a:buChar char="—"/>
              <a:defRPr sz="2400">
                <a:latin typeface="Aaux ProMedium" pitchFamily="2" charset="-94"/>
              </a:defRPr>
            </a:lvl1pPr>
            <a:lvl2pPr marL="742950" indent="-285750">
              <a:buFont typeface="Aaux ProBold" pitchFamily="2" charset="-94"/>
              <a:buChar char="—"/>
              <a:defRPr sz="2000">
                <a:latin typeface="Aaux ProMedium" pitchFamily="2" charset="-94"/>
              </a:defRPr>
            </a:lvl2pPr>
            <a:lvl3pPr marL="1143000" indent="-228600">
              <a:buFont typeface="Aaux ProBold" pitchFamily="2" charset="-94"/>
              <a:buChar char="—"/>
              <a:defRPr sz="1800">
                <a:latin typeface="Aaux ProMedium" pitchFamily="2" charset="-94"/>
              </a:defRPr>
            </a:lvl3pPr>
            <a:lvl4pPr marL="1600200" indent="-228600">
              <a:buFont typeface="Aaux ProBold" pitchFamily="2" charset="-94"/>
              <a:buChar char="—"/>
              <a:defRPr sz="1600">
                <a:latin typeface="Aaux ProMedium" pitchFamily="2" charset="-94"/>
              </a:defRPr>
            </a:lvl4pPr>
            <a:lvl5pPr marL="2057400" indent="-228600">
              <a:buFont typeface="Aaux ProBold" pitchFamily="2" charset="-94"/>
              <a:buChar char="—"/>
              <a:defRPr sz="1600">
                <a:latin typeface="Aaux ProMedium" pitchFamily="2" charset="-94"/>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12" name="Metin Yer Tutucusu 11"/>
          <p:cNvSpPr>
            <a:spLocks noGrp="1"/>
          </p:cNvSpPr>
          <p:nvPr>
            <p:ph type="body" sz="quarter" idx="16" hasCustomPrompt="1"/>
          </p:nvPr>
        </p:nvSpPr>
        <p:spPr>
          <a:xfrm>
            <a:off x="755650" y="5373688"/>
            <a:ext cx="6192838" cy="935037"/>
          </a:xfrm>
          <a:prstGeom prst="rect">
            <a:avLst/>
          </a:prstGeom>
        </p:spPr>
        <p:txBody>
          <a:bodyPr>
            <a:noAutofit/>
          </a:bodyPr>
          <a:lstStyle>
            <a:lvl1pPr marL="0" indent="0">
              <a:buNone/>
              <a:defRPr sz="1400" baseline="0">
                <a:solidFill>
                  <a:srgbClr val="EE3124"/>
                </a:solidFill>
                <a:latin typeface="Aaux ProMedium" pitchFamily="2" charset="-94"/>
              </a:defRPr>
            </a:lvl1pPr>
            <a:lvl2pPr>
              <a:defRPr sz="1400"/>
            </a:lvl2pPr>
            <a:lvl3pPr>
              <a:defRPr sz="1400"/>
            </a:lvl3pPr>
            <a:lvl4pPr>
              <a:defRPr sz="1400"/>
            </a:lvl4pPr>
            <a:lvl5pPr>
              <a:defRPr sz="1400"/>
            </a:lvl5pPr>
          </a:lstStyle>
          <a:p>
            <a:pPr lvl="0"/>
            <a:r>
              <a:rPr lang="tr-TR" dirty="0" smtClean="0"/>
              <a:t>Her sununun özeti, birkaç cümle</a:t>
            </a:r>
          </a:p>
          <a:p>
            <a:pPr lvl="0"/>
            <a:r>
              <a:rPr lang="tr-TR" dirty="0" err="1" smtClean="0"/>
              <a:t>Slogonik</a:t>
            </a:r>
            <a:r>
              <a:rPr lang="tr-TR" dirty="0" smtClean="0"/>
              <a:t> cümleler</a:t>
            </a:r>
          </a:p>
        </p:txBody>
      </p:sp>
    </p:spTree>
    <p:extLst>
      <p:ext uri="{BB962C8B-B14F-4D97-AF65-F5344CB8AC3E}">
        <p14:creationId xmlns:p14="http://schemas.microsoft.com/office/powerpoint/2010/main" val="28780912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nkli bölüm">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1403648" y="2996952"/>
            <a:ext cx="5832648" cy="1362075"/>
          </a:xfrm>
          <a:prstGeom prst="rect">
            <a:avLst/>
          </a:prstGeom>
        </p:spPr>
        <p:txBody>
          <a:bodyPr anchor="t">
            <a:normAutofit/>
          </a:bodyPr>
          <a:lstStyle>
            <a:lvl1pPr algn="l">
              <a:defRPr sz="4400" b="1" cap="all">
                <a:solidFill>
                  <a:schemeClr val="bg1"/>
                </a:solidFill>
                <a:latin typeface="Aaux ProBold" pitchFamily="2" charset="-94"/>
              </a:defRPr>
            </a:lvl1pPr>
          </a:lstStyle>
          <a:p>
            <a:r>
              <a:rPr lang="tr-TR" dirty="0" smtClean="0"/>
              <a:t>Teşekkür </a:t>
            </a:r>
            <a:r>
              <a:rPr lang="tr-TR" dirty="0" err="1" smtClean="0"/>
              <a:t>ederİz</a:t>
            </a:r>
            <a:r>
              <a:rPr lang="tr-TR" dirty="0" smtClean="0"/>
              <a:t>.</a:t>
            </a:r>
            <a:endParaRPr lang="tr-TR" dirty="0"/>
          </a:p>
        </p:txBody>
      </p:sp>
    </p:spTree>
    <p:extLst>
      <p:ext uri="{BB962C8B-B14F-4D97-AF65-F5344CB8AC3E}">
        <p14:creationId xmlns:p14="http://schemas.microsoft.com/office/powerpoint/2010/main" val="201461689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Başlık ve İçeri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395536" y="260648"/>
            <a:ext cx="4834880" cy="828000"/>
          </a:xfrm>
          <a:prstGeom prst="rect">
            <a:avLst/>
          </a:prstGeom>
        </p:spPr>
        <p:txBody>
          <a:bodyPr>
            <a:normAutofit/>
          </a:bodyPr>
          <a:lstStyle>
            <a:lvl1pPr algn="l">
              <a:defRPr sz="2800" baseline="0">
                <a:solidFill>
                  <a:schemeClr val="bg1"/>
                </a:solidFill>
                <a:latin typeface="Aaux ProBold" pitchFamily="2" charset="-94"/>
              </a:defRPr>
            </a:lvl1pPr>
          </a:lstStyle>
          <a:p>
            <a:r>
              <a:rPr lang="tr-TR" dirty="0" smtClean="0"/>
              <a:t>Ana Başlık</a:t>
            </a:r>
            <a:endParaRPr lang="tr-TR" dirty="0"/>
          </a:p>
        </p:txBody>
      </p:sp>
      <p:sp>
        <p:nvSpPr>
          <p:cNvPr id="4" name="Veri Yer Tutucusu 3"/>
          <p:cNvSpPr>
            <a:spLocks noGrp="1"/>
          </p:cNvSpPr>
          <p:nvPr>
            <p:ph type="dt" sz="half" idx="10"/>
          </p:nvPr>
        </p:nvSpPr>
        <p:spPr>
          <a:xfrm>
            <a:off x="755576" y="6465783"/>
            <a:ext cx="2133600" cy="275585"/>
          </a:xfrm>
          <a:prstGeom prst="rect">
            <a:avLst/>
          </a:prstGeom>
        </p:spPr>
        <p:txBody>
          <a:bodyPr/>
          <a:lstStyle>
            <a:lvl1pPr>
              <a:defRPr sz="1200">
                <a:solidFill>
                  <a:schemeClr val="tx1"/>
                </a:solidFill>
                <a:latin typeface="Aaux ProLight" pitchFamily="2" charset="-94"/>
              </a:defRPr>
            </a:lvl1pPr>
          </a:lstStyle>
          <a:p>
            <a:fld id="{48A77D11-7FAF-421B-B19F-28864AC2BAFB}" type="datetimeFigureOut">
              <a:rPr lang="tr-TR" smtClean="0"/>
              <a:pPr/>
              <a:t>20.04.2016</a:t>
            </a:fld>
            <a:endParaRPr lang="tr-TR"/>
          </a:p>
        </p:txBody>
      </p:sp>
      <p:sp>
        <p:nvSpPr>
          <p:cNvPr id="6" name="Slayt Numarası Yer Tutucusu 5"/>
          <p:cNvSpPr>
            <a:spLocks noGrp="1"/>
          </p:cNvSpPr>
          <p:nvPr>
            <p:ph type="sldNum" sz="quarter" idx="12"/>
          </p:nvPr>
        </p:nvSpPr>
        <p:spPr>
          <a:xfrm>
            <a:off x="8388424" y="6448251"/>
            <a:ext cx="648072" cy="365125"/>
          </a:xfrm>
          <a:prstGeom prst="rect">
            <a:avLst/>
          </a:prstGeom>
        </p:spPr>
        <p:txBody>
          <a:bodyPr/>
          <a:lstStyle>
            <a:lvl1pPr algn="r">
              <a:defRPr sz="1400">
                <a:solidFill>
                  <a:srgbClr val="E37222"/>
                </a:solidFill>
                <a:latin typeface="Aaux ProLight" pitchFamily="2" charset="-94"/>
              </a:defRPr>
            </a:lvl1pPr>
          </a:lstStyle>
          <a:p>
            <a:fld id="{F25D720D-AA6C-4005-8654-D64F47B18638}" type="slidenum">
              <a:rPr lang="tr-TR" smtClean="0"/>
              <a:pPr/>
              <a:t>‹#›</a:t>
            </a:fld>
            <a:endParaRPr lang="tr-TR"/>
          </a:p>
        </p:txBody>
      </p:sp>
      <p:sp>
        <p:nvSpPr>
          <p:cNvPr id="10" name="İçerik Yer Tutucusu 9"/>
          <p:cNvSpPr>
            <a:spLocks noGrp="1"/>
          </p:cNvSpPr>
          <p:nvPr>
            <p:ph sz="quarter" idx="15"/>
          </p:nvPr>
        </p:nvSpPr>
        <p:spPr>
          <a:xfrm>
            <a:off x="755576" y="1268413"/>
            <a:ext cx="7704212" cy="4032250"/>
          </a:xfrm>
          <a:prstGeom prst="rect">
            <a:avLst/>
          </a:prstGeom>
        </p:spPr>
        <p:txBody>
          <a:bodyPr>
            <a:normAutofit/>
          </a:bodyPr>
          <a:lstStyle>
            <a:lvl1pPr marL="342900" indent="-342900">
              <a:buFont typeface="Aaux ProBold" pitchFamily="2" charset="-94"/>
              <a:buChar char="—"/>
              <a:defRPr sz="2400">
                <a:latin typeface="Aaux ProMedium" pitchFamily="2" charset="-94"/>
              </a:defRPr>
            </a:lvl1pPr>
            <a:lvl2pPr marL="742950" indent="-285750">
              <a:buFont typeface="Aaux ProBold" pitchFamily="2" charset="-94"/>
              <a:buChar char="—"/>
              <a:defRPr sz="2000">
                <a:latin typeface="Aaux ProMedium" pitchFamily="2" charset="-94"/>
              </a:defRPr>
            </a:lvl2pPr>
            <a:lvl3pPr marL="1143000" indent="-228600">
              <a:buFont typeface="Aaux ProBold" pitchFamily="2" charset="-94"/>
              <a:buChar char="—"/>
              <a:defRPr sz="1800">
                <a:latin typeface="Aaux ProMedium" pitchFamily="2" charset="-94"/>
              </a:defRPr>
            </a:lvl3pPr>
            <a:lvl4pPr marL="1600200" indent="-228600">
              <a:buFont typeface="Aaux ProBold" pitchFamily="2" charset="-94"/>
              <a:buChar char="—"/>
              <a:defRPr sz="1600">
                <a:latin typeface="Aaux ProMedium" pitchFamily="2" charset="-94"/>
              </a:defRPr>
            </a:lvl4pPr>
            <a:lvl5pPr marL="2057400" indent="-228600">
              <a:buFont typeface="Aaux ProBold" pitchFamily="2" charset="-94"/>
              <a:buChar char="—"/>
              <a:defRPr sz="1600">
                <a:latin typeface="Aaux ProMedium" pitchFamily="2" charset="-94"/>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12" name="Metin Yer Tutucusu 11"/>
          <p:cNvSpPr>
            <a:spLocks noGrp="1"/>
          </p:cNvSpPr>
          <p:nvPr>
            <p:ph type="body" sz="quarter" idx="16" hasCustomPrompt="1"/>
          </p:nvPr>
        </p:nvSpPr>
        <p:spPr>
          <a:xfrm>
            <a:off x="755650" y="5373688"/>
            <a:ext cx="6192838" cy="935037"/>
          </a:xfrm>
          <a:prstGeom prst="rect">
            <a:avLst/>
          </a:prstGeom>
        </p:spPr>
        <p:txBody>
          <a:bodyPr>
            <a:noAutofit/>
          </a:bodyPr>
          <a:lstStyle>
            <a:lvl1pPr marL="0" indent="0">
              <a:buNone/>
              <a:defRPr sz="1400" baseline="0">
                <a:solidFill>
                  <a:srgbClr val="EE3124"/>
                </a:solidFill>
                <a:latin typeface="Aaux ProMedium" pitchFamily="2" charset="-94"/>
              </a:defRPr>
            </a:lvl1pPr>
            <a:lvl2pPr>
              <a:defRPr sz="1400"/>
            </a:lvl2pPr>
            <a:lvl3pPr>
              <a:defRPr sz="1400"/>
            </a:lvl3pPr>
            <a:lvl4pPr>
              <a:defRPr sz="1400"/>
            </a:lvl4pPr>
            <a:lvl5pPr>
              <a:defRPr sz="1400"/>
            </a:lvl5pPr>
          </a:lstStyle>
          <a:p>
            <a:pPr lvl="0"/>
            <a:r>
              <a:rPr lang="tr-TR" dirty="0" smtClean="0"/>
              <a:t>Her sununun özeti, birkaç cümle</a:t>
            </a:r>
          </a:p>
          <a:p>
            <a:pPr lvl="0"/>
            <a:r>
              <a:rPr lang="tr-TR" dirty="0" err="1" smtClean="0"/>
              <a:t>Slogonik</a:t>
            </a:r>
            <a:r>
              <a:rPr lang="tr-TR" dirty="0" smtClean="0"/>
              <a:t> cümleler</a:t>
            </a:r>
          </a:p>
        </p:txBody>
      </p:sp>
    </p:spTree>
    <p:extLst>
      <p:ext uri="{BB962C8B-B14F-4D97-AF65-F5344CB8AC3E}">
        <p14:creationId xmlns:p14="http://schemas.microsoft.com/office/powerpoint/2010/main" val="302707775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0427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ctrTitle"/>
          </p:nvPr>
        </p:nvSpPr>
        <p:spPr>
          <a:xfrm>
            <a:off x="323528" y="3212976"/>
            <a:ext cx="7632848" cy="1296144"/>
          </a:xfrm>
        </p:spPr>
        <p:txBody>
          <a:bodyPr>
            <a:normAutofit fontScale="90000"/>
          </a:bodyPr>
          <a:lstStyle/>
          <a:p>
            <a:r>
              <a:rPr lang="tr-TR" dirty="0" smtClean="0">
                <a:latin typeface="Aaux ProMedium" panose="00000400000000000000" pitchFamily="2" charset="-94"/>
              </a:rPr>
              <a:t>SHY-147 Kapsamında </a:t>
            </a:r>
            <a:br>
              <a:rPr lang="tr-TR" dirty="0" smtClean="0">
                <a:latin typeface="Aaux ProMedium" panose="00000400000000000000" pitchFamily="2" charset="-94"/>
              </a:rPr>
            </a:br>
            <a:r>
              <a:rPr lang="tr-TR" dirty="0" smtClean="0">
                <a:latin typeface="Aaux ProMedium" panose="00000400000000000000" pitchFamily="2" charset="-94"/>
              </a:rPr>
              <a:t>Tanınan Okul Statüsü</a:t>
            </a:r>
            <a:br>
              <a:rPr lang="tr-TR" dirty="0" smtClean="0">
                <a:latin typeface="Aaux ProMedium" panose="00000400000000000000" pitchFamily="2" charset="-94"/>
              </a:rPr>
            </a:br>
            <a:endParaRPr lang="tr-TR" dirty="0"/>
          </a:p>
        </p:txBody>
      </p:sp>
      <p:sp>
        <p:nvSpPr>
          <p:cNvPr id="6" name="5 Alt Başlık"/>
          <p:cNvSpPr>
            <a:spLocks noGrp="1"/>
          </p:cNvSpPr>
          <p:nvPr>
            <p:ph type="subTitle" idx="1"/>
          </p:nvPr>
        </p:nvSpPr>
        <p:spPr>
          <a:xfrm>
            <a:off x="323528" y="4725144"/>
            <a:ext cx="5256584" cy="1224136"/>
          </a:xfrm>
        </p:spPr>
        <p:txBody>
          <a:bodyPr/>
          <a:lstStyle/>
          <a:p>
            <a:r>
              <a:rPr lang="tr-TR" sz="2000" dirty="0" smtClean="0"/>
              <a:t>Uçuşa Elverişlilik Dairesi Başkanlığı</a:t>
            </a:r>
          </a:p>
          <a:p>
            <a:r>
              <a:rPr lang="tr-TR" sz="2000" dirty="0" smtClean="0"/>
              <a:t>SHY 66/147 Koordinatörlüğü</a:t>
            </a:r>
          </a:p>
          <a:p>
            <a:r>
              <a:rPr lang="tr-TR" sz="2000" dirty="0" smtClean="0"/>
              <a:t>Nisan 2016</a:t>
            </a:r>
            <a:endParaRPr lang="tr-TR" sz="2000" dirty="0"/>
          </a:p>
        </p:txBody>
      </p:sp>
      <p:sp>
        <p:nvSpPr>
          <p:cNvPr id="7" name="TextBox 3"/>
          <p:cNvSpPr txBox="1"/>
          <p:nvPr/>
        </p:nvSpPr>
        <p:spPr>
          <a:xfrm>
            <a:off x="5940152" y="4725144"/>
            <a:ext cx="3024336" cy="707886"/>
          </a:xfrm>
          <a:prstGeom prst="rect">
            <a:avLst/>
          </a:prstGeom>
          <a:noFill/>
        </p:spPr>
        <p:txBody>
          <a:bodyPr wrap="square" rtlCol="0">
            <a:spAutoFit/>
          </a:bodyPr>
          <a:lstStyle/>
          <a:p>
            <a:pPr algn="ctr"/>
            <a:r>
              <a:rPr lang="tr-TR" sz="2000" dirty="0" smtClean="0">
                <a:solidFill>
                  <a:schemeClr val="bg1"/>
                </a:solidFill>
                <a:latin typeface="Aaux ProMedium" panose="00000400000000000000" pitchFamily="2" charset="-94"/>
              </a:rPr>
              <a:t>Mustafa Burak BURCU</a:t>
            </a:r>
          </a:p>
          <a:p>
            <a:pPr algn="ctr"/>
            <a:r>
              <a:rPr lang="tr-TR" sz="2000" dirty="0" smtClean="0">
                <a:solidFill>
                  <a:schemeClr val="bg1"/>
                </a:solidFill>
                <a:latin typeface="Aaux ProMedium" panose="00000400000000000000" pitchFamily="2" charset="-94"/>
              </a:rPr>
              <a:t>Havacılık Uzman Yrd.</a:t>
            </a:r>
          </a:p>
        </p:txBody>
      </p:sp>
    </p:spTree>
    <p:extLst>
      <p:ext uri="{BB962C8B-B14F-4D97-AF65-F5344CB8AC3E}">
        <p14:creationId xmlns:p14="http://schemas.microsoft.com/office/powerpoint/2010/main" val="2291281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 Başlık"/>
          <p:cNvSpPr txBox="1">
            <a:spLocks noGrp="1"/>
          </p:cNvSpPr>
          <p:nvPr>
            <p:ph type="title"/>
          </p:nvPr>
        </p:nvSpPr>
        <p:spPr>
          <a:xfrm>
            <a:off x="395536" y="260648"/>
            <a:ext cx="4834880" cy="828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5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Başvuru yapan okullardan istenilen şartlar:</a:t>
            </a:r>
            <a:r>
              <a:rPr kumimoji="0" lang="en-US" sz="25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
            </a:r>
            <a:br>
              <a:rPr kumimoji="0" lang="en-US" sz="25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br>
            <a:endParaRPr kumimoji="0" lang="tr-TR" sz="2500" b="0" i="0" u="none" strike="noStrike" kern="1200" cap="none" spc="0" normalizeH="0" baseline="0" noProof="0" dirty="0">
              <a:ln>
                <a:noFill/>
              </a:ln>
              <a:solidFill>
                <a:schemeClr val="bg1"/>
              </a:solidFill>
              <a:effectLst/>
              <a:uLnTx/>
              <a:uFillTx/>
              <a:latin typeface="Aaux ProBold" pitchFamily="2" charset="-94"/>
              <a:ea typeface="+mj-ea"/>
              <a:cs typeface="+mj-cs"/>
            </a:endParaRPr>
          </a:p>
        </p:txBody>
      </p:sp>
      <p:sp>
        <p:nvSpPr>
          <p:cNvPr id="11" name="10 Dikdörtgen"/>
          <p:cNvSpPr/>
          <p:nvPr/>
        </p:nvSpPr>
        <p:spPr>
          <a:xfrm>
            <a:off x="683568" y="1484784"/>
            <a:ext cx="7776864" cy="2862322"/>
          </a:xfrm>
          <a:prstGeom prst="rect">
            <a:avLst/>
          </a:prstGeom>
        </p:spPr>
        <p:txBody>
          <a:bodyPr wrap="square">
            <a:spAutoFit/>
          </a:bodyPr>
          <a:lstStyle/>
          <a:p>
            <a:pPr>
              <a:buFont typeface="Arial" pitchFamily="34" charset="0"/>
              <a:buChar char="•"/>
            </a:pPr>
            <a:r>
              <a:rPr lang="tr-TR" sz="2000" b="1" dirty="0" smtClean="0"/>
              <a:t>Geçme notu 100 puan üzerinden minimum 75 puan </a:t>
            </a:r>
          </a:p>
          <a:p>
            <a:endParaRPr lang="tr-TR" sz="2000" b="1" dirty="0" smtClean="0"/>
          </a:p>
          <a:p>
            <a:pPr>
              <a:buFont typeface="Arial" pitchFamily="34" charset="0"/>
              <a:buChar char="•"/>
            </a:pPr>
            <a:r>
              <a:rPr lang="tr-TR" sz="2000" b="1" dirty="0" smtClean="0"/>
              <a:t>Teorik sınıf ortamı için 28, pratik eğitim için 15 kişilik kapasite esas olmakla beraber bu sayının teorik sınıf ortamı için 35'i, pratik eğitim için 20'yi aşmaması gerekmektedir</a:t>
            </a:r>
          </a:p>
          <a:p>
            <a:endParaRPr lang="tr-TR" sz="2000" b="1" dirty="0" smtClean="0"/>
          </a:p>
          <a:p>
            <a:pPr>
              <a:buFont typeface="Arial" pitchFamily="34" charset="0"/>
              <a:buChar char="•"/>
            </a:pPr>
            <a:r>
              <a:rPr lang="tr-TR" sz="2000" b="1" dirty="0" smtClean="0"/>
              <a:t> Eğitim verilen sınıf veya atölye ortamlarının uygun iklimlendirme, havalandırma ve öğrenmeyi kolaylaştıran bir aydınlatma şartlarına sahip olması gerekmektedir</a:t>
            </a:r>
            <a:endParaRPr lang="tr-TR" sz="20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395536" y="1916832"/>
            <a:ext cx="8280920" cy="1440160"/>
          </a:xfrm>
          <a:prstGeom prst="rect">
            <a:avLst/>
          </a:prstGeom>
        </p:spPr>
        <p:txBody>
          <a:bodyP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tr-TR" sz="3600" b="0" i="0" u="none" strike="noStrike" kern="1200" cap="none" spc="0" normalizeH="0" baseline="0" noProof="0" dirty="0" smtClean="0">
                <a:ln>
                  <a:noFill/>
                </a:ln>
                <a:effectLst/>
                <a:uLnTx/>
                <a:uFillTx/>
                <a:latin typeface="Aaux ProBold" pitchFamily="2" charset="-94"/>
                <a:ea typeface="+mj-ea"/>
                <a:cs typeface="+mj-cs"/>
              </a:rPr>
              <a:t>Değerlendirme ve Yetki Düzenlenmesi</a:t>
            </a:r>
            <a:endParaRPr kumimoji="0" lang="tr-TR" sz="2800" b="0" i="0" u="none" strike="noStrike" kern="1200" cap="none" spc="0" normalizeH="0" baseline="0" noProof="0" dirty="0">
              <a:ln>
                <a:noFill/>
              </a:ln>
              <a:effectLst/>
              <a:uLnTx/>
              <a:uFillTx/>
              <a:latin typeface="Aaux ProBold" pitchFamily="2" charset="-94"/>
              <a:ea typeface="+mj-ea"/>
              <a:cs typeface="+mj-cs"/>
            </a:endParaRPr>
          </a:p>
        </p:txBody>
      </p:sp>
      <p:sp>
        <p:nvSpPr>
          <p:cNvPr id="5" name="1 Başlık"/>
          <p:cNvSpPr>
            <a:spLocks noGrp="1"/>
          </p:cNvSpPr>
          <p:nvPr>
            <p:ph type="title"/>
          </p:nvPr>
        </p:nvSpPr>
        <p:spPr>
          <a:xfrm>
            <a:off x="467544" y="404664"/>
            <a:ext cx="3960440" cy="720080"/>
          </a:xfrm>
        </p:spPr>
        <p:txBody>
          <a:bodyPr>
            <a:normAutofit/>
          </a:bodyPr>
          <a:lstStyle/>
          <a:p>
            <a:r>
              <a:rPr lang="tr-TR" sz="2000" dirty="0" smtClean="0"/>
              <a:t>SHY-147</a:t>
            </a:r>
            <a:br>
              <a:rPr lang="tr-TR" sz="2000" dirty="0" smtClean="0"/>
            </a:br>
            <a:r>
              <a:rPr lang="tr-TR" sz="2000" dirty="0" smtClean="0"/>
              <a:t>Kapsamında Tanınan Okul Statüsü</a:t>
            </a:r>
            <a:endParaRPr lang="tr-TR" sz="2000" dirty="0"/>
          </a:p>
        </p:txBody>
      </p:sp>
    </p:spTree>
    <p:extLst>
      <p:ext uri="{BB962C8B-B14F-4D97-AF65-F5344CB8AC3E}">
        <p14:creationId xmlns:p14="http://schemas.microsoft.com/office/powerpoint/2010/main" val="873484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19672" y="3140968"/>
            <a:ext cx="5832648" cy="1362075"/>
          </a:xfrm>
        </p:spPr>
        <p:txBody>
          <a:bodyPr/>
          <a:lstStyle/>
          <a:p>
            <a:pPr algn="ctr"/>
            <a:r>
              <a:rPr lang="tr-TR" dirty="0" smtClean="0"/>
              <a:t>TEŞEKKÜRLER</a:t>
            </a:r>
            <a:endParaRPr lang="tr-TR" dirty="0"/>
          </a:p>
        </p:txBody>
      </p:sp>
    </p:spTree>
    <p:extLst>
      <p:ext uri="{BB962C8B-B14F-4D97-AF65-F5344CB8AC3E}">
        <p14:creationId xmlns:p14="http://schemas.microsoft.com/office/powerpoint/2010/main" val="32989189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04664"/>
            <a:ext cx="3960440" cy="720080"/>
          </a:xfrm>
        </p:spPr>
        <p:txBody>
          <a:bodyPr>
            <a:normAutofit/>
          </a:bodyPr>
          <a:lstStyle/>
          <a:p>
            <a:r>
              <a:rPr lang="tr-TR" sz="2000" dirty="0" smtClean="0"/>
              <a:t>SHY-147</a:t>
            </a:r>
            <a:br>
              <a:rPr lang="tr-TR" sz="2000" dirty="0" smtClean="0"/>
            </a:br>
            <a:r>
              <a:rPr lang="tr-TR" sz="2000" dirty="0" smtClean="0"/>
              <a:t>Kapsamında Tanınan Okul Statüsü</a:t>
            </a:r>
            <a:endParaRPr lang="tr-TR" sz="2000" dirty="0"/>
          </a:p>
        </p:txBody>
      </p:sp>
      <p:sp>
        <p:nvSpPr>
          <p:cNvPr id="4" name="3 Dikdörtgen"/>
          <p:cNvSpPr/>
          <p:nvPr/>
        </p:nvSpPr>
        <p:spPr>
          <a:xfrm>
            <a:off x="1403648" y="2564904"/>
            <a:ext cx="5618643" cy="2123658"/>
          </a:xfrm>
          <a:prstGeom prst="rect">
            <a:avLst/>
          </a:prstGeom>
        </p:spPr>
        <p:txBody>
          <a:bodyPr wrap="square">
            <a:spAutoFit/>
          </a:bodyPr>
          <a:lstStyle/>
          <a:p>
            <a:pPr algn="ctr"/>
            <a:r>
              <a:rPr lang="tr-TR" sz="4400" dirty="0" smtClean="0"/>
              <a:t>SHY-147 Kapsamında Tanınan Okul Statüsü nedir?</a:t>
            </a:r>
            <a:endParaRPr lang="tr-TR" sz="4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5"/>
          </p:nvPr>
        </p:nvSpPr>
        <p:spPr>
          <a:xfrm>
            <a:off x="611560" y="1844824"/>
            <a:ext cx="8064896" cy="3312368"/>
          </a:xfrm>
          <a:noFill/>
        </p:spPr>
        <p:txBody>
          <a:bodyPr>
            <a:normAutofit/>
          </a:bodyPr>
          <a:lstStyle/>
          <a:p>
            <a:pPr>
              <a:buNone/>
            </a:pPr>
            <a:r>
              <a:rPr lang="tr-TR" sz="4800" dirty="0" smtClean="0"/>
              <a:t>Hangi okullar faydalanabilir?</a:t>
            </a:r>
          </a:p>
          <a:p>
            <a:pPr>
              <a:buClr>
                <a:schemeClr val="tx1"/>
              </a:buClr>
              <a:buFont typeface="Arial" pitchFamily="34" charset="0"/>
              <a:buChar char="•"/>
            </a:pPr>
            <a:r>
              <a:rPr lang="tr-TR" sz="4800" dirty="0" smtClean="0"/>
              <a:t>MEB</a:t>
            </a:r>
          </a:p>
          <a:p>
            <a:pPr>
              <a:buClr>
                <a:schemeClr val="tx1"/>
              </a:buClr>
              <a:buFont typeface="Arial" pitchFamily="34" charset="0"/>
              <a:buChar char="•"/>
            </a:pPr>
            <a:r>
              <a:rPr lang="tr-TR" sz="4800" dirty="0" smtClean="0"/>
              <a:t>YÖK</a:t>
            </a:r>
          </a:p>
        </p:txBody>
      </p:sp>
      <p:sp>
        <p:nvSpPr>
          <p:cNvPr id="5" name="1 Başlık"/>
          <p:cNvSpPr>
            <a:spLocks noGrp="1"/>
          </p:cNvSpPr>
          <p:nvPr>
            <p:ph type="title"/>
          </p:nvPr>
        </p:nvSpPr>
        <p:spPr>
          <a:xfrm>
            <a:off x="467544" y="404664"/>
            <a:ext cx="3960440" cy="720080"/>
          </a:xfrm>
        </p:spPr>
        <p:txBody>
          <a:bodyPr>
            <a:normAutofit/>
          </a:bodyPr>
          <a:lstStyle/>
          <a:p>
            <a:r>
              <a:rPr lang="tr-TR" sz="2000" dirty="0" smtClean="0"/>
              <a:t>SHY-147</a:t>
            </a:r>
            <a:br>
              <a:rPr lang="tr-TR" sz="2000" dirty="0" smtClean="0"/>
            </a:br>
            <a:r>
              <a:rPr lang="tr-TR" sz="2000" dirty="0" smtClean="0"/>
              <a:t>Kapsamında Tanınan Okul Statüsü</a:t>
            </a:r>
            <a:endParaRPr lang="tr-TR"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79512" y="1772816"/>
            <a:ext cx="8481874" cy="3600986"/>
          </a:xfrm>
          <a:prstGeom prst="rect">
            <a:avLst/>
          </a:prstGeom>
        </p:spPr>
        <p:txBody>
          <a:bodyPr wrap="square">
            <a:spAutoFit/>
          </a:bodyPr>
          <a:lstStyle/>
          <a:p>
            <a:r>
              <a:rPr lang="tr-TR" sz="3200" dirty="0" smtClean="0"/>
              <a:t>Mezun kişilere faydaları nelerdir?</a:t>
            </a:r>
          </a:p>
          <a:p>
            <a:pPr>
              <a:buFont typeface="Arial" pitchFamily="34" charset="0"/>
              <a:buChar char="•"/>
            </a:pPr>
            <a:r>
              <a:rPr lang="tr-TR" sz="3200" dirty="0" smtClean="0"/>
              <a:t>Tanınan Okul statüsü programından mezun olacak kişiler için kategorisine uygun tüm modüllerden muafiyet sağlanacak</a:t>
            </a:r>
          </a:p>
          <a:p>
            <a:endParaRPr lang="tr-TR" sz="1200" dirty="0" smtClean="0"/>
          </a:p>
          <a:p>
            <a:pPr>
              <a:buFont typeface="Arial" pitchFamily="34" charset="0"/>
              <a:buChar char="•"/>
            </a:pPr>
            <a:r>
              <a:rPr lang="tr-TR" sz="3200" dirty="0" smtClean="0"/>
              <a:t>SHT-66 IR 66.A.30;</a:t>
            </a:r>
          </a:p>
          <a:p>
            <a:r>
              <a:rPr lang="tr-TR" sz="2800" dirty="0" smtClean="0"/>
              <a:t>Kategori A ve B3 ile B1.2 ve B1.4 alt kategorileri için 2 yıl, </a:t>
            </a:r>
          </a:p>
          <a:p>
            <a:r>
              <a:rPr lang="tr-TR" sz="2800" dirty="0" smtClean="0"/>
              <a:t>Kategori B2 ile B1.1 ve B1.3 alt kategorileri için ise 3 yıl. </a:t>
            </a:r>
            <a:endParaRPr lang="tr-TR" sz="2800" dirty="0"/>
          </a:p>
        </p:txBody>
      </p:sp>
      <p:sp>
        <p:nvSpPr>
          <p:cNvPr id="7" name="1 Başlık"/>
          <p:cNvSpPr>
            <a:spLocks noGrp="1"/>
          </p:cNvSpPr>
          <p:nvPr>
            <p:ph type="title"/>
          </p:nvPr>
        </p:nvSpPr>
        <p:spPr>
          <a:xfrm>
            <a:off x="467544" y="404664"/>
            <a:ext cx="3960440" cy="720080"/>
          </a:xfrm>
        </p:spPr>
        <p:txBody>
          <a:bodyPr>
            <a:normAutofit/>
          </a:bodyPr>
          <a:lstStyle/>
          <a:p>
            <a:r>
              <a:rPr lang="tr-TR" sz="2000" dirty="0" smtClean="0"/>
              <a:t>SHY-147</a:t>
            </a:r>
            <a:br>
              <a:rPr lang="tr-TR" sz="2000" dirty="0" smtClean="0"/>
            </a:br>
            <a:r>
              <a:rPr lang="tr-TR" sz="2000" dirty="0" smtClean="0"/>
              <a:t>Kapsamında Tanınan Okul Statüsü</a:t>
            </a:r>
            <a:endParaRPr lang="tr-TR"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5"/>
          </p:nvPr>
        </p:nvSpPr>
        <p:spPr>
          <a:xfrm>
            <a:off x="611560" y="1412776"/>
            <a:ext cx="7704212" cy="5040560"/>
          </a:xfrm>
        </p:spPr>
        <p:txBody>
          <a:bodyPr>
            <a:noAutofit/>
          </a:bodyPr>
          <a:lstStyle/>
          <a:p>
            <a:pPr marL="0" indent="0" algn="ctr">
              <a:buNone/>
            </a:pPr>
            <a:r>
              <a:rPr lang="tr-TR" sz="4400" dirty="0" smtClean="0"/>
              <a:t>SHT-66 Talimatı Ek-1.C </a:t>
            </a:r>
          </a:p>
          <a:p>
            <a:pPr marL="0" indent="0" algn="ctr">
              <a:buNone/>
            </a:pPr>
            <a:r>
              <a:rPr lang="tr-TR" sz="4400" dirty="0" smtClean="0"/>
              <a:t>Temel Bilgi Gereklilikleri</a:t>
            </a:r>
          </a:p>
          <a:p>
            <a:pPr marL="0" indent="0">
              <a:buNone/>
            </a:pPr>
            <a:r>
              <a:rPr lang="tr-TR" sz="2800" dirty="0" smtClean="0"/>
              <a:t>Verilen Eğitim, SHT-66 Talimatı Ek-1.C Temel Bilgi Gerekliliklerini karşılamalıdır;</a:t>
            </a:r>
          </a:p>
          <a:p>
            <a:pPr marL="0" indent="0">
              <a:buFont typeface="Arial" pitchFamily="34" charset="0"/>
              <a:buChar char="•"/>
            </a:pPr>
            <a:r>
              <a:rPr lang="tr-TR" sz="2800" dirty="0" smtClean="0"/>
              <a:t>Seviye </a:t>
            </a:r>
          </a:p>
          <a:p>
            <a:pPr marL="0" indent="0">
              <a:buFont typeface="Arial" pitchFamily="34" charset="0"/>
              <a:buChar char="•"/>
            </a:pPr>
            <a:r>
              <a:rPr lang="tr-TR" sz="2800" dirty="0" smtClean="0"/>
              <a:t>Süre</a:t>
            </a:r>
          </a:p>
          <a:p>
            <a:pPr marL="0" indent="0">
              <a:buFont typeface="Arial" pitchFamily="34" charset="0"/>
              <a:buChar char="•"/>
            </a:pPr>
            <a:r>
              <a:rPr lang="tr-TR" sz="2800" dirty="0" smtClean="0"/>
              <a:t>İçerik</a:t>
            </a:r>
          </a:p>
          <a:p>
            <a:pPr marL="0" indent="0" algn="ctr">
              <a:buNone/>
            </a:pPr>
            <a:endParaRPr lang="tr-TR" sz="4400" b="1" dirty="0" smtClean="0">
              <a:latin typeface="Times New Roman" pitchFamily="18" charset="0"/>
              <a:cs typeface="Times New Roman" pitchFamily="18" charset="0"/>
            </a:endParaRPr>
          </a:p>
        </p:txBody>
      </p:sp>
      <p:sp>
        <p:nvSpPr>
          <p:cNvPr id="5" name="4 Başlık"/>
          <p:cNvSpPr>
            <a:spLocks noGrp="1"/>
          </p:cNvSpPr>
          <p:nvPr>
            <p:ph type="title"/>
          </p:nvPr>
        </p:nvSpPr>
        <p:spPr/>
        <p:txBody>
          <a:bodyPr>
            <a:normAutofit fontScale="90000"/>
          </a:bodyPr>
          <a:lstStyle/>
          <a:p>
            <a:r>
              <a:rPr lang="tr-TR" b="1" dirty="0" smtClean="0">
                <a:latin typeface="Times New Roman" pitchFamily="18" charset="0"/>
                <a:cs typeface="Times New Roman" pitchFamily="18" charset="0"/>
              </a:rPr>
              <a:t>Başvuru yapan okullardan istenilen şartlar:</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endParaRPr lang="tr-TR" dirty="0"/>
          </a:p>
        </p:txBody>
      </p:sp>
    </p:spTree>
    <p:extLst>
      <p:ext uri="{BB962C8B-B14F-4D97-AF65-F5344CB8AC3E}">
        <p14:creationId xmlns:p14="http://schemas.microsoft.com/office/powerpoint/2010/main" val="710635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4 Başlık"/>
          <p:cNvSpPr txBox="1">
            <a:spLocks noGrp="1"/>
          </p:cNvSpPr>
          <p:nvPr>
            <p:ph type="title"/>
          </p:nvPr>
        </p:nvSpPr>
        <p:spPr>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5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Başvuru yapan okullardan istenilen şartlar:</a:t>
            </a:r>
            <a:r>
              <a:rPr kumimoji="0" lang="en-US" sz="25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
            </a:r>
            <a:br>
              <a:rPr kumimoji="0" lang="en-US" sz="25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br>
            <a:endParaRPr kumimoji="0" lang="tr-TR" sz="2500" b="0" i="0" u="none" strike="noStrike" kern="1200" cap="none" spc="0" normalizeH="0" baseline="0" noProof="0" dirty="0">
              <a:ln>
                <a:noFill/>
              </a:ln>
              <a:solidFill>
                <a:schemeClr val="bg1"/>
              </a:solidFill>
              <a:effectLst/>
              <a:uLnTx/>
              <a:uFillTx/>
              <a:latin typeface="Aaux ProBold" pitchFamily="2" charset="-94"/>
              <a:ea typeface="+mj-ea"/>
              <a:cs typeface="+mj-cs"/>
            </a:endParaRPr>
          </a:p>
        </p:txBody>
      </p:sp>
      <p:graphicFrame>
        <p:nvGraphicFramePr>
          <p:cNvPr id="8" name="object 7"/>
          <p:cNvGraphicFramePr>
            <a:graphicFrameLocks noGrp="1"/>
          </p:cNvGraphicFramePr>
          <p:nvPr/>
        </p:nvGraphicFramePr>
        <p:xfrm>
          <a:off x="179512" y="1322168"/>
          <a:ext cx="8424935" cy="4675380"/>
        </p:xfrm>
        <a:graphic>
          <a:graphicData uri="http://schemas.openxmlformats.org/drawingml/2006/table">
            <a:tbl>
              <a:tblPr firstRow="1" bandRow="1">
                <a:tableStyleId>{2D5ABB26-0587-4C30-8999-92F81FD0307C}</a:tableStyleId>
              </a:tblPr>
              <a:tblGrid>
                <a:gridCol w="2638207"/>
                <a:gridCol w="2474361"/>
                <a:gridCol w="720080"/>
                <a:gridCol w="173993"/>
                <a:gridCol w="345626"/>
                <a:gridCol w="345625"/>
                <a:gridCol w="345246"/>
                <a:gridCol w="344703"/>
                <a:gridCol w="345842"/>
                <a:gridCol w="345626"/>
                <a:gridCol w="345626"/>
              </a:tblGrid>
              <a:tr h="298923">
                <a:tc rowSpan="2">
                  <a:txBody>
                    <a:bodyPr/>
                    <a:lstStyle/>
                    <a:p>
                      <a:pPr marL="863600">
                        <a:lnSpc>
                          <a:spcPct val="100000"/>
                        </a:lnSpc>
                      </a:pPr>
                      <a:r>
                        <a:rPr sz="1000" b="1" spc="-5" dirty="0">
                          <a:latin typeface="Calibri"/>
                          <a:cs typeface="Calibri"/>
                        </a:rPr>
                        <a:t>M</a:t>
                      </a:r>
                      <a:r>
                        <a:rPr sz="1000" b="1" dirty="0">
                          <a:latin typeface="Calibri"/>
                          <a:cs typeface="Calibri"/>
                        </a:rPr>
                        <a:t>ODÜL </a:t>
                      </a:r>
                      <a:r>
                        <a:rPr sz="1000" b="1" spc="-10" dirty="0">
                          <a:latin typeface="Calibri"/>
                          <a:cs typeface="Calibri"/>
                        </a:rPr>
                        <a:t>1</a:t>
                      </a:r>
                      <a:r>
                        <a:rPr sz="1000" b="1" dirty="0">
                          <a:latin typeface="Calibri"/>
                          <a:cs typeface="Calibri"/>
                        </a:rPr>
                        <a:t>.</a:t>
                      </a:r>
                      <a:r>
                        <a:rPr sz="1000" b="1" spc="5" dirty="0">
                          <a:latin typeface="Calibri"/>
                          <a:cs typeface="Calibri"/>
                        </a:rPr>
                        <a:t> </a:t>
                      </a:r>
                      <a:r>
                        <a:rPr sz="1000" b="1" dirty="0">
                          <a:latin typeface="Calibri"/>
                          <a:cs typeface="Calibri"/>
                        </a:rPr>
                        <a:t>M</a:t>
                      </a:r>
                      <a:r>
                        <a:rPr sz="1000" b="1" spc="-15" dirty="0">
                          <a:latin typeface="Calibri"/>
                          <a:cs typeface="Calibri"/>
                        </a:rPr>
                        <a:t>A</a:t>
                      </a:r>
                      <a:r>
                        <a:rPr sz="1000" b="1" dirty="0">
                          <a:latin typeface="Calibri"/>
                          <a:cs typeface="Calibri"/>
                        </a:rPr>
                        <a:t>TE</a:t>
                      </a:r>
                      <a:r>
                        <a:rPr sz="1000" b="1" spc="-20" dirty="0">
                          <a:latin typeface="Calibri"/>
                          <a:cs typeface="Calibri"/>
                        </a:rPr>
                        <a:t>M</a:t>
                      </a:r>
                      <a:r>
                        <a:rPr sz="1000" b="1" dirty="0">
                          <a:latin typeface="Calibri"/>
                          <a:cs typeface="Calibri"/>
                        </a:rPr>
                        <a:t>A</a:t>
                      </a:r>
                      <a:r>
                        <a:rPr sz="1000" b="1" spc="-5" dirty="0">
                          <a:latin typeface="Calibri"/>
                          <a:cs typeface="Calibri"/>
                        </a:rPr>
                        <a:t>T</a:t>
                      </a:r>
                      <a:r>
                        <a:rPr sz="1000" b="1" dirty="0">
                          <a:latin typeface="Calibri"/>
                          <a:cs typeface="Calibri"/>
                        </a:rPr>
                        <a:t>İK</a:t>
                      </a:r>
                      <a:endParaRPr sz="1000" dirty="0">
                        <a:latin typeface="Calibri"/>
                        <a:cs typeface="Calibri"/>
                      </a:endParaRPr>
                    </a:p>
                  </a:txBody>
                  <a:tcPr marL="0" marR="0" marT="0" marB="0">
                    <a:lnL w="7365">
                      <a:solidFill>
                        <a:srgbClr val="000000"/>
                      </a:solidFill>
                      <a:prstDash val="solid"/>
                    </a:lnL>
                    <a:lnR w="7366">
                      <a:solidFill>
                        <a:srgbClr val="000000"/>
                      </a:solidFill>
                      <a:prstDash val="solid"/>
                    </a:lnR>
                    <a:lnT w="7366">
                      <a:solidFill>
                        <a:srgbClr val="000000"/>
                      </a:solidFill>
                      <a:prstDash val="solid"/>
                    </a:lnT>
                    <a:lnB w="7366">
                      <a:solidFill>
                        <a:srgbClr val="000000"/>
                      </a:solidFill>
                      <a:prstDash val="solid"/>
                    </a:lnB>
                  </a:tcPr>
                </a:tc>
                <a:tc rowSpan="2">
                  <a:txBody>
                    <a:bodyPr/>
                    <a:lstStyle/>
                    <a:p>
                      <a:pPr marL="226060">
                        <a:lnSpc>
                          <a:spcPct val="100000"/>
                        </a:lnSpc>
                      </a:pPr>
                      <a:r>
                        <a:rPr sz="1100" b="1" dirty="0">
                          <a:latin typeface="Calibri"/>
                          <a:cs typeface="Calibri"/>
                        </a:rPr>
                        <a:t>* </a:t>
                      </a:r>
                      <a:r>
                        <a:rPr sz="1100" b="1" spc="-15" dirty="0">
                          <a:latin typeface="Calibri"/>
                          <a:cs typeface="Calibri"/>
                        </a:rPr>
                        <a:t> </a:t>
                      </a:r>
                      <a:r>
                        <a:rPr sz="1000" b="1" dirty="0">
                          <a:latin typeface="Calibri"/>
                          <a:cs typeface="Calibri"/>
                        </a:rPr>
                        <a:t>H</a:t>
                      </a:r>
                      <a:r>
                        <a:rPr sz="1000" b="1" spc="-10" dirty="0">
                          <a:latin typeface="Calibri"/>
                          <a:cs typeface="Calibri"/>
                        </a:rPr>
                        <a:t>a</a:t>
                      </a:r>
                      <a:r>
                        <a:rPr sz="1000" b="1" spc="-5" dirty="0">
                          <a:latin typeface="Calibri"/>
                          <a:cs typeface="Calibri"/>
                        </a:rPr>
                        <a:t>n</a:t>
                      </a:r>
                      <a:r>
                        <a:rPr sz="1000" b="1" spc="-10" dirty="0">
                          <a:latin typeface="Calibri"/>
                          <a:cs typeface="Calibri"/>
                        </a:rPr>
                        <a:t>g</a:t>
                      </a:r>
                      <a:r>
                        <a:rPr sz="1000" b="1" dirty="0">
                          <a:latin typeface="Calibri"/>
                          <a:cs typeface="Calibri"/>
                        </a:rPr>
                        <a:t>i d</a:t>
                      </a:r>
                      <a:r>
                        <a:rPr sz="1000" b="1" spc="-10" dirty="0">
                          <a:latin typeface="Calibri"/>
                          <a:cs typeface="Calibri"/>
                        </a:rPr>
                        <a:t>e</a:t>
                      </a:r>
                      <a:r>
                        <a:rPr sz="1000" b="1" dirty="0">
                          <a:latin typeface="Calibri"/>
                          <a:cs typeface="Calibri"/>
                        </a:rPr>
                        <a:t>r</a:t>
                      </a:r>
                      <a:r>
                        <a:rPr sz="1000" b="1" spc="-10" dirty="0">
                          <a:latin typeface="Calibri"/>
                          <a:cs typeface="Calibri"/>
                        </a:rPr>
                        <a:t>s</a:t>
                      </a:r>
                      <a:r>
                        <a:rPr sz="1000" b="1" dirty="0">
                          <a:latin typeface="Calibri"/>
                          <a:cs typeface="Calibri"/>
                        </a:rPr>
                        <a:t>te </a:t>
                      </a:r>
                      <a:r>
                        <a:rPr sz="1000" b="1" spc="-5" dirty="0">
                          <a:latin typeface="Calibri"/>
                          <a:cs typeface="Calibri"/>
                        </a:rPr>
                        <a:t>h</a:t>
                      </a:r>
                      <a:r>
                        <a:rPr sz="1000" b="1" spc="-10" dirty="0">
                          <a:latin typeface="Calibri"/>
                          <a:cs typeface="Calibri"/>
                        </a:rPr>
                        <a:t>a</a:t>
                      </a:r>
                      <a:r>
                        <a:rPr sz="1000" b="1" spc="-5" dirty="0">
                          <a:latin typeface="Calibri"/>
                          <a:cs typeface="Calibri"/>
                        </a:rPr>
                        <a:t>n</a:t>
                      </a:r>
                      <a:r>
                        <a:rPr sz="1000" b="1" dirty="0">
                          <a:latin typeface="Calibri"/>
                          <a:cs typeface="Calibri"/>
                        </a:rPr>
                        <a:t>gi k</a:t>
                      </a:r>
                      <a:r>
                        <a:rPr sz="1000" b="1" spc="-10" dirty="0">
                          <a:latin typeface="Calibri"/>
                          <a:cs typeface="Calibri"/>
                        </a:rPr>
                        <a:t>o</a:t>
                      </a:r>
                      <a:r>
                        <a:rPr sz="1000" b="1" spc="-5" dirty="0">
                          <a:latin typeface="Calibri"/>
                          <a:cs typeface="Calibri"/>
                        </a:rPr>
                        <a:t>n</a:t>
                      </a:r>
                      <a:r>
                        <a:rPr sz="1000" b="1" dirty="0">
                          <a:latin typeface="Calibri"/>
                          <a:cs typeface="Calibri"/>
                        </a:rPr>
                        <a:t>u</a:t>
                      </a:r>
                      <a:r>
                        <a:rPr sz="1000" b="1" spc="-20" dirty="0">
                          <a:latin typeface="Calibri"/>
                          <a:cs typeface="Calibri"/>
                        </a:rPr>
                        <a:t> </a:t>
                      </a:r>
                      <a:r>
                        <a:rPr sz="1000" b="1" spc="5" dirty="0">
                          <a:latin typeface="Calibri"/>
                          <a:cs typeface="Calibri"/>
                        </a:rPr>
                        <a:t>iç</a:t>
                      </a:r>
                      <a:r>
                        <a:rPr sz="1000" b="1" spc="-20" dirty="0">
                          <a:latin typeface="Calibri"/>
                          <a:cs typeface="Calibri"/>
                        </a:rPr>
                        <a:t>e</a:t>
                      </a:r>
                      <a:r>
                        <a:rPr sz="1000" b="1" dirty="0">
                          <a:latin typeface="Calibri"/>
                          <a:cs typeface="Calibri"/>
                        </a:rPr>
                        <a:t>r</a:t>
                      </a:r>
                      <a:r>
                        <a:rPr sz="1000" b="1" spc="-10" dirty="0">
                          <a:latin typeface="Calibri"/>
                          <a:cs typeface="Calibri"/>
                        </a:rPr>
                        <a:t>i</a:t>
                      </a:r>
                      <a:r>
                        <a:rPr sz="1000" b="1" dirty="0">
                          <a:latin typeface="Calibri"/>
                          <a:cs typeface="Calibri"/>
                        </a:rPr>
                        <a:t>si</a:t>
                      </a:r>
                      <a:r>
                        <a:rPr sz="1000" b="1" spc="-5" dirty="0">
                          <a:latin typeface="Calibri"/>
                          <a:cs typeface="Calibri"/>
                        </a:rPr>
                        <a:t>nd</a:t>
                      </a:r>
                      <a:r>
                        <a:rPr sz="1000" b="1" dirty="0">
                          <a:latin typeface="Calibri"/>
                          <a:cs typeface="Calibri"/>
                        </a:rPr>
                        <a:t>e</a:t>
                      </a:r>
                      <a:r>
                        <a:rPr sz="1000" b="1" spc="-5" dirty="0">
                          <a:latin typeface="Calibri"/>
                          <a:cs typeface="Calibri"/>
                        </a:rPr>
                        <a:t> </a:t>
                      </a:r>
                      <a:r>
                        <a:rPr sz="1000" b="1" spc="5" dirty="0">
                          <a:latin typeface="Calibri"/>
                          <a:cs typeface="Calibri"/>
                        </a:rPr>
                        <a:t>v</a:t>
                      </a:r>
                      <a:r>
                        <a:rPr sz="1000" b="1" spc="-20" dirty="0">
                          <a:latin typeface="Calibri"/>
                          <a:cs typeface="Calibri"/>
                        </a:rPr>
                        <a:t>e</a:t>
                      </a:r>
                      <a:r>
                        <a:rPr sz="1000" b="1" dirty="0">
                          <a:latin typeface="Calibri"/>
                          <a:cs typeface="Calibri"/>
                        </a:rPr>
                        <a:t>r</a:t>
                      </a:r>
                      <a:r>
                        <a:rPr sz="1000" b="1" spc="-10" dirty="0">
                          <a:latin typeface="Calibri"/>
                          <a:cs typeface="Calibri"/>
                        </a:rPr>
                        <a:t>i</a:t>
                      </a:r>
                      <a:r>
                        <a:rPr sz="1000" b="1" dirty="0">
                          <a:latin typeface="Calibri"/>
                          <a:cs typeface="Calibri"/>
                        </a:rPr>
                        <a:t>l</a:t>
                      </a:r>
                      <a:r>
                        <a:rPr sz="1000" b="1" spc="-5" dirty="0">
                          <a:latin typeface="Calibri"/>
                          <a:cs typeface="Calibri"/>
                        </a:rPr>
                        <a:t>d</a:t>
                      </a:r>
                      <a:r>
                        <a:rPr sz="1000" b="1" dirty="0">
                          <a:latin typeface="Calibri"/>
                          <a:cs typeface="Calibri"/>
                        </a:rPr>
                        <a:t>i</a:t>
                      </a:r>
                      <a:r>
                        <a:rPr sz="1000" b="1" spc="-10" dirty="0">
                          <a:latin typeface="Calibri"/>
                          <a:cs typeface="Calibri"/>
                        </a:rPr>
                        <a:t>ğ</a:t>
                      </a:r>
                      <a:r>
                        <a:rPr sz="1000" b="1" dirty="0">
                          <a:latin typeface="Calibri"/>
                          <a:cs typeface="Calibri"/>
                        </a:rPr>
                        <a:t>i</a:t>
                      </a:r>
                      <a:endParaRPr sz="1000" dirty="0">
                        <a:latin typeface="Calibri"/>
                        <a:cs typeface="Calibri"/>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c rowSpan="2">
                  <a:txBody>
                    <a:bodyPr/>
                    <a:lstStyle/>
                    <a:p>
                      <a:pPr marL="88900" marR="82550" indent="129539">
                        <a:lnSpc>
                          <a:spcPct val="103600"/>
                        </a:lnSpc>
                      </a:pPr>
                      <a:r>
                        <a:rPr sz="1100" b="1" dirty="0">
                          <a:latin typeface="Calibri"/>
                          <a:cs typeface="Calibri"/>
                        </a:rPr>
                        <a:t>*</a:t>
                      </a:r>
                      <a:r>
                        <a:rPr sz="1100" b="1" spc="90" dirty="0">
                          <a:latin typeface="Calibri"/>
                          <a:cs typeface="Calibri"/>
                        </a:rPr>
                        <a:t> </a:t>
                      </a:r>
                      <a:r>
                        <a:rPr sz="1000" b="1" dirty="0">
                          <a:latin typeface="Calibri"/>
                          <a:cs typeface="Calibri"/>
                        </a:rPr>
                        <a:t>T</a:t>
                      </a:r>
                      <a:r>
                        <a:rPr sz="1000" b="1" spc="-5" dirty="0">
                          <a:latin typeface="Calibri"/>
                          <a:cs typeface="Calibri"/>
                        </a:rPr>
                        <a:t>eo</a:t>
                      </a:r>
                      <a:r>
                        <a:rPr sz="1000" b="1" dirty="0">
                          <a:latin typeface="Calibri"/>
                          <a:cs typeface="Calibri"/>
                        </a:rPr>
                        <a:t>rik Eğ</a:t>
                      </a:r>
                      <a:r>
                        <a:rPr sz="1000" b="1" spc="-10" dirty="0">
                          <a:latin typeface="Calibri"/>
                          <a:cs typeface="Calibri"/>
                        </a:rPr>
                        <a:t>i</a:t>
                      </a:r>
                      <a:r>
                        <a:rPr sz="1000" b="1" dirty="0">
                          <a:latin typeface="Calibri"/>
                          <a:cs typeface="Calibri"/>
                        </a:rPr>
                        <a:t>tim</a:t>
                      </a:r>
                      <a:r>
                        <a:rPr sz="1000" b="1" spc="-10" dirty="0">
                          <a:latin typeface="Calibri"/>
                          <a:cs typeface="Calibri"/>
                        </a:rPr>
                        <a:t> </a:t>
                      </a:r>
                      <a:r>
                        <a:rPr sz="1000" b="1" spc="5" dirty="0">
                          <a:latin typeface="Calibri"/>
                          <a:cs typeface="Calibri"/>
                        </a:rPr>
                        <a:t>S</a:t>
                      </a:r>
                      <a:r>
                        <a:rPr sz="1000" b="1" spc="-20" dirty="0">
                          <a:latin typeface="Calibri"/>
                          <a:cs typeface="Calibri"/>
                        </a:rPr>
                        <a:t>ü</a:t>
                      </a:r>
                      <a:r>
                        <a:rPr sz="1000" b="1" dirty="0">
                          <a:latin typeface="Calibri"/>
                          <a:cs typeface="Calibri"/>
                        </a:rPr>
                        <a:t>r</a:t>
                      </a:r>
                      <a:r>
                        <a:rPr sz="1000" b="1" spc="-5" dirty="0">
                          <a:latin typeface="Calibri"/>
                          <a:cs typeface="Calibri"/>
                        </a:rPr>
                        <a:t>e</a:t>
                      </a:r>
                      <a:r>
                        <a:rPr sz="1000" b="1" dirty="0">
                          <a:latin typeface="Calibri"/>
                          <a:cs typeface="Calibri"/>
                        </a:rPr>
                        <a:t>si</a:t>
                      </a:r>
                      <a:endParaRPr sz="1000">
                        <a:latin typeface="Calibri"/>
                        <a:cs typeface="Calibri"/>
                      </a:endParaRPr>
                    </a:p>
                  </a:txBody>
                  <a:tcPr marL="0" marR="0" marT="0" marB="0" vert="vert270">
                    <a:lnL w="7365">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c gridSpan="4">
                  <a:txBody>
                    <a:bodyPr/>
                    <a:lstStyle/>
                    <a:p>
                      <a:pPr marL="354330">
                        <a:lnSpc>
                          <a:spcPct val="100000"/>
                        </a:lnSpc>
                      </a:pPr>
                      <a:r>
                        <a:rPr sz="1000" b="1" spc="-10" dirty="0">
                          <a:latin typeface="Calibri"/>
                          <a:cs typeface="Calibri"/>
                        </a:rPr>
                        <a:t>S</a:t>
                      </a:r>
                      <a:r>
                        <a:rPr sz="1000" b="1" dirty="0">
                          <a:latin typeface="Calibri"/>
                          <a:cs typeface="Calibri"/>
                        </a:rPr>
                        <a:t>H</a:t>
                      </a:r>
                      <a:r>
                        <a:rPr sz="1000" b="1" spc="5" dirty="0">
                          <a:latin typeface="Calibri"/>
                          <a:cs typeface="Calibri"/>
                        </a:rPr>
                        <a:t>T</a:t>
                      </a:r>
                      <a:r>
                        <a:rPr sz="1000" b="1" spc="-5" dirty="0">
                          <a:latin typeface="Calibri"/>
                          <a:cs typeface="Calibri"/>
                        </a:rPr>
                        <a:t>-</a:t>
                      </a:r>
                      <a:r>
                        <a:rPr sz="1000" b="1" dirty="0">
                          <a:latin typeface="Calibri"/>
                          <a:cs typeface="Calibri"/>
                        </a:rPr>
                        <a:t>66</a:t>
                      </a:r>
                      <a:r>
                        <a:rPr sz="1000" b="1" spc="-5" dirty="0">
                          <a:latin typeface="Calibri"/>
                          <a:cs typeface="Calibri"/>
                        </a:rPr>
                        <a:t> </a:t>
                      </a:r>
                      <a:r>
                        <a:rPr sz="1000" b="1" spc="-10" dirty="0">
                          <a:latin typeface="Calibri"/>
                          <a:cs typeface="Calibri"/>
                        </a:rPr>
                        <a:t>S</a:t>
                      </a:r>
                      <a:r>
                        <a:rPr sz="1000" b="1" spc="-5" dirty="0">
                          <a:latin typeface="Calibri"/>
                          <a:cs typeface="Calibri"/>
                        </a:rPr>
                        <a:t>e</a:t>
                      </a:r>
                      <a:r>
                        <a:rPr sz="1000" b="1" dirty="0">
                          <a:latin typeface="Calibri"/>
                          <a:cs typeface="Calibri"/>
                        </a:rPr>
                        <a:t>v</a:t>
                      </a:r>
                      <a:r>
                        <a:rPr sz="1000" b="1" spc="-10" dirty="0">
                          <a:latin typeface="Calibri"/>
                          <a:cs typeface="Calibri"/>
                        </a:rPr>
                        <a:t>i</a:t>
                      </a:r>
                      <a:r>
                        <a:rPr sz="1000" b="1" dirty="0">
                          <a:latin typeface="Calibri"/>
                          <a:cs typeface="Calibri"/>
                        </a:rPr>
                        <a:t>y</a:t>
                      </a:r>
                      <a:r>
                        <a:rPr sz="1000" b="1" spc="-5" dirty="0">
                          <a:latin typeface="Calibri"/>
                          <a:cs typeface="Calibri"/>
                        </a:rPr>
                        <a:t>e</a:t>
                      </a:r>
                      <a:r>
                        <a:rPr sz="1000" b="1" spc="-10" dirty="0">
                          <a:latin typeface="Calibri"/>
                          <a:cs typeface="Calibri"/>
                        </a:rPr>
                        <a:t>si</a:t>
                      </a:r>
                      <a:endParaRPr sz="1000">
                        <a:latin typeface="Calibri"/>
                        <a:cs typeface="Calibri"/>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4">
                  <a:txBody>
                    <a:bodyPr/>
                    <a:lstStyle/>
                    <a:p>
                      <a:pPr marL="226695">
                        <a:lnSpc>
                          <a:spcPct val="100000"/>
                        </a:lnSpc>
                      </a:pPr>
                      <a:r>
                        <a:rPr sz="1100" b="1" dirty="0">
                          <a:latin typeface="Calibri"/>
                          <a:cs typeface="Calibri"/>
                        </a:rPr>
                        <a:t>*</a:t>
                      </a:r>
                      <a:r>
                        <a:rPr sz="1100" b="1" spc="5" dirty="0">
                          <a:latin typeface="Calibri"/>
                          <a:cs typeface="Calibri"/>
                        </a:rPr>
                        <a:t> </a:t>
                      </a:r>
                      <a:r>
                        <a:rPr sz="1000" b="1" spc="-5" dirty="0">
                          <a:latin typeface="Calibri"/>
                          <a:cs typeface="Calibri"/>
                        </a:rPr>
                        <a:t>Mü</a:t>
                      </a:r>
                      <a:r>
                        <a:rPr sz="1000" b="1" dirty="0">
                          <a:latin typeface="Calibri"/>
                          <a:cs typeface="Calibri"/>
                        </a:rPr>
                        <a:t>fre</a:t>
                      </a:r>
                      <a:r>
                        <a:rPr sz="1000" b="1" spc="-5" dirty="0">
                          <a:latin typeface="Calibri"/>
                          <a:cs typeface="Calibri"/>
                        </a:rPr>
                        <a:t>d</a:t>
                      </a:r>
                      <a:r>
                        <a:rPr sz="1000" b="1" spc="-10" dirty="0">
                          <a:latin typeface="Calibri"/>
                          <a:cs typeface="Calibri"/>
                        </a:rPr>
                        <a:t>a</a:t>
                      </a:r>
                      <a:r>
                        <a:rPr sz="1000" b="1" dirty="0">
                          <a:latin typeface="Calibri"/>
                          <a:cs typeface="Calibri"/>
                        </a:rPr>
                        <a:t>t </a:t>
                      </a:r>
                      <a:r>
                        <a:rPr sz="1000" b="1" spc="-10" dirty="0">
                          <a:latin typeface="Calibri"/>
                          <a:cs typeface="Calibri"/>
                        </a:rPr>
                        <a:t>S</a:t>
                      </a:r>
                      <a:r>
                        <a:rPr sz="1000" b="1" spc="-5" dirty="0">
                          <a:latin typeface="Calibri"/>
                          <a:cs typeface="Calibri"/>
                        </a:rPr>
                        <a:t>e</a:t>
                      </a:r>
                      <a:r>
                        <a:rPr sz="1000" b="1" dirty="0">
                          <a:latin typeface="Calibri"/>
                          <a:cs typeface="Calibri"/>
                        </a:rPr>
                        <a:t>v</a:t>
                      </a:r>
                      <a:r>
                        <a:rPr sz="1000" b="1" spc="-10" dirty="0">
                          <a:latin typeface="Calibri"/>
                          <a:cs typeface="Calibri"/>
                        </a:rPr>
                        <a:t>i</a:t>
                      </a:r>
                      <a:r>
                        <a:rPr sz="1000" b="1" dirty="0">
                          <a:latin typeface="Calibri"/>
                          <a:cs typeface="Calibri"/>
                        </a:rPr>
                        <a:t>y</a:t>
                      </a:r>
                      <a:r>
                        <a:rPr sz="1000" b="1" spc="-5" dirty="0">
                          <a:latin typeface="Calibri"/>
                          <a:cs typeface="Calibri"/>
                        </a:rPr>
                        <a:t>e</a:t>
                      </a:r>
                      <a:r>
                        <a:rPr sz="1000" b="1" spc="-10" dirty="0">
                          <a:latin typeface="Calibri"/>
                          <a:cs typeface="Calibri"/>
                        </a:rPr>
                        <a:t>s</a:t>
                      </a:r>
                      <a:r>
                        <a:rPr sz="1000" b="1" dirty="0">
                          <a:latin typeface="Calibri"/>
                          <a:cs typeface="Calibri"/>
                        </a:rPr>
                        <a:t>i</a:t>
                      </a:r>
                      <a:endParaRPr sz="1000">
                        <a:latin typeface="Calibri"/>
                        <a:cs typeface="Calibri"/>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398769">
                <a:tc vMerge="1">
                  <a:txBody>
                    <a:bodyPr/>
                    <a:lstStyle/>
                    <a:p>
                      <a:endParaRPr/>
                    </a:p>
                  </a:txBody>
                  <a:tcPr marL="0" marR="0" marT="0" marB="0">
                    <a:lnL w="7365">
                      <a:solidFill>
                        <a:srgbClr val="000000"/>
                      </a:solidFill>
                      <a:prstDash val="solid"/>
                    </a:lnL>
                    <a:lnR w="7366">
                      <a:solidFill>
                        <a:srgbClr val="000000"/>
                      </a:solidFill>
                      <a:prstDash val="solid"/>
                    </a:lnR>
                    <a:lnT w="7366">
                      <a:solidFill>
                        <a:srgbClr val="000000"/>
                      </a:solidFill>
                      <a:prstDash val="solid"/>
                    </a:lnT>
                    <a:lnB w="7366">
                      <a:solidFill>
                        <a:srgbClr val="000000"/>
                      </a:solidFill>
                      <a:prstDash val="solid"/>
                    </a:lnB>
                  </a:tcPr>
                </a:tc>
                <a:tc vMerge="1">
                  <a:txBody>
                    <a:bodyPr/>
                    <a:lstStyle/>
                    <a:p>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c vMerge="1">
                  <a:txBody>
                    <a:bodyPr/>
                    <a:lstStyle/>
                    <a:p>
                      <a:endParaRPr/>
                    </a:p>
                  </a:txBody>
                  <a:tcPr marL="0" marR="0" marT="0" marB="0" vert="vert270">
                    <a:lnL w="7365">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c>
                  <a:txBody>
                    <a:bodyPr/>
                    <a:lstStyle/>
                    <a:p>
                      <a:pPr algn="ctr">
                        <a:lnSpc>
                          <a:spcPct val="100000"/>
                        </a:lnSpc>
                      </a:pPr>
                      <a:r>
                        <a:rPr sz="900" b="1" dirty="0">
                          <a:latin typeface="Calibri"/>
                          <a:cs typeface="Calibri"/>
                        </a:rPr>
                        <a:t>A</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solidFill>
                      <a:srgbClr val="D9D9D9"/>
                    </a:solidFill>
                  </a:tcPr>
                </a:tc>
                <a:tc>
                  <a:txBody>
                    <a:bodyPr/>
                    <a:lstStyle/>
                    <a:p>
                      <a:pPr marL="130175">
                        <a:lnSpc>
                          <a:spcPct val="100000"/>
                        </a:lnSpc>
                      </a:pPr>
                      <a:r>
                        <a:rPr sz="900" b="1" spc="5" dirty="0">
                          <a:latin typeface="Calibri"/>
                          <a:cs typeface="Calibri"/>
                        </a:rPr>
                        <a:t>B1</a:t>
                      </a:r>
                      <a:endParaRPr sz="900">
                        <a:latin typeface="Calibri"/>
                        <a:cs typeface="Calibri"/>
                      </a:endParaRPr>
                    </a:p>
                  </a:txBody>
                  <a:tcPr marL="0" marR="0" marT="0" marB="0">
                    <a:lnL w="7365">
                      <a:solidFill>
                        <a:srgbClr val="000000"/>
                      </a:solidFill>
                      <a:prstDash val="solid"/>
                    </a:lnL>
                    <a:lnR w="7366">
                      <a:solidFill>
                        <a:srgbClr val="000000"/>
                      </a:solidFill>
                      <a:prstDash val="solid"/>
                    </a:lnR>
                    <a:lnT w="7366">
                      <a:solidFill>
                        <a:srgbClr val="000000"/>
                      </a:solidFill>
                      <a:prstDash val="solid"/>
                    </a:lnT>
                    <a:lnB w="7366">
                      <a:solidFill>
                        <a:srgbClr val="000000"/>
                      </a:solidFill>
                      <a:prstDash val="solid"/>
                    </a:lnB>
                    <a:solidFill>
                      <a:srgbClr val="D9D9D9"/>
                    </a:solidFill>
                  </a:tcPr>
                </a:tc>
                <a:tc>
                  <a:txBody>
                    <a:bodyPr/>
                    <a:lstStyle/>
                    <a:p>
                      <a:pPr marL="130175">
                        <a:lnSpc>
                          <a:spcPct val="100000"/>
                        </a:lnSpc>
                      </a:pPr>
                      <a:r>
                        <a:rPr sz="900" b="1" spc="5" dirty="0">
                          <a:latin typeface="Calibri"/>
                          <a:cs typeface="Calibri"/>
                        </a:rPr>
                        <a:t>B2</a:t>
                      </a:r>
                      <a:endParaRPr sz="900">
                        <a:latin typeface="Calibri"/>
                        <a:cs typeface="Calibri"/>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solidFill>
                      <a:srgbClr val="D9D9D9"/>
                    </a:solidFill>
                  </a:tcPr>
                </a:tc>
                <a:tc>
                  <a:txBody>
                    <a:bodyPr/>
                    <a:lstStyle/>
                    <a:p>
                      <a:pPr marL="130175">
                        <a:lnSpc>
                          <a:spcPct val="100000"/>
                        </a:lnSpc>
                      </a:pPr>
                      <a:r>
                        <a:rPr sz="900" b="1" spc="5" dirty="0">
                          <a:latin typeface="Calibri"/>
                          <a:cs typeface="Calibri"/>
                        </a:rPr>
                        <a:t>B3</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solidFill>
                      <a:srgbClr val="D9D9D9"/>
                    </a:solidFill>
                  </a:tcPr>
                </a:tc>
                <a:tc>
                  <a:txBody>
                    <a:bodyPr/>
                    <a:lstStyle/>
                    <a:p>
                      <a:pPr algn="ctr">
                        <a:lnSpc>
                          <a:spcPct val="100000"/>
                        </a:lnSpc>
                      </a:pPr>
                      <a:r>
                        <a:rPr sz="900" b="1" dirty="0">
                          <a:latin typeface="Calibri"/>
                          <a:cs typeface="Calibri"/>
                        </a:rPr>
                        <a:t>A</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c>
                  <a:txBody>
                    <a:bodyPr/>
                    <a:lstStyle/>
                    <a:p>
                      <a:pPr marL="130175">
                        <a:lnSpc>
                          <a:spcPct val="100000"/>
                        </a:lnSpc>
                      </a:pPr>
                      <a:r>
                        <a:rPr sz="900" b="1" spc="5" dirty="0">
                          <a:latin typeface="Calibri"/>
                          <a:cs typeface="Calibri"/>
                        </a:rPr>
                        <a:t>B1</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c>
                  <a:txBody>
                    <a:bodyPr/>
                    <a:lstStyle/>
                    <a:p>
                      <a:pPr marL="130175">
                        <a:lnSpc>
                          <a:spcPct val="100000"/>
                        </a:lnSpc>
                      </a:pPr>
                      <a:r>
                        <a:rPr sz="900" b="1" spc="5" dirty="0">
                          <a:latin typeface="Calibri"/>
                          <a:cs typeface="Calibri"/>
                        </a:rPr>
                        <a:t>B2</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c>
                  <a:txBody>
                    <a:bodyPr/>
                    <a:lstStyle/>
                    <a:p>
                      <a:pPr marL="130175">
                        <a:lnSpc>
                          <a:spcPct val="100000"/>
                        </a:lnSpc>
                      </a:pPr>
                      <a:r>
                        <a:rPr sz="900" b="1" spc="5" dirty="0">
                          <a:latin typeface="Calibri"/>
                          <a:cs typeface="Calibri"/>
                        </a:rPr>
                        <a:t>B3</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r>
              <a:tr h="1152296">
                <a:tc>
                  <a:txBody>
                    <a:bodyPr/>
                    <a:lstStyle/>
                    <a:p>
                      <a:pPr marL="110489" algn="just">
                        <a:lnSpc>
                          <a:spcPct val="100000"/>
                        </a:lnSpc>
                      </a:pPr>
                      <a:r>
                        <a:rPr sz="900" b="1" spc="5" dirty="0">
                          <a:latin typeface="Times New Roman"/>
                          <a:cs typeface="Times New Roman"/>
                        </a:rPr>
                        <a:t>1</a:t>
                      </a:r>
                      <a:r>
                        <a:rPr sz="900" b="1" dirty="0">
                          <a:latin typeface="Times New Roman"/>
                          <a:cs typeface="Times New Roman"/>
                        </a:rPr>
                        <a:t>.</a:t>
                      </a:r>
                      <a:r>
                        <a:rPr sz="900" b="1" spc="5" dirty="0">
                          <a:latin typeface="Times New Roman"/>
                          <a:cs typeface="Times New Roman"/>
                        </a:rPr>
                        <a:t>1</a:t>
                      </a:r>
                      <a:r>
                        <a:rPr sz="900" b="1" dirty="0">
                          <a:latin typeface="Times New Roman"/>
                          <a:cs typeface="Times New Roman"/>
                        </a:rPr>
                        <a:t>.</a:t>
                      </a:r>
                      <a:r>
                        <a:rPr sz="900" b="1" spc="-10" dirty="0">
                          <a:latin typeface="Times New Roman"/>
                          <a:cs typeface="Times New Roman"/>
                        </a:rPr>
                        <a:t> </a:t>
                      </a:r>
                      <a:r>
                        <a:rPr sz="900" b="1" dirty="0">
                          <a:latin typeface="Times New Roman"/>
                          <a:cs typeface="Times New Roman"/>
                        </a:rPr>
                        <a:t>Ari</a:t>
                      </a:r>
                      <a:r>
                        <a:rPr sz="900" b="1" spc="15" dirty="0">
                          <a:latin typeface="Times New Roman"/>
                          <a:cs typeface="Times New Roman"/>
                        </a:rPr>
                        <a:t>t</a:t>
                      </a:r>
                      <a:r>
                        <a:rPr sz="900" b="1" spc="-40" dirty="0">
                          <a:latin typeface="Times New Roman"/>
                          <a:cs typeface="Times New Roman"/>
                        </a:rPr>
                        <a:t>m</a:t>
                      </a:r>
                      <a:r>
                        <a:rPr sz="900" b="1" dirty="0">
                          <a:latin typeface="Times New Roman"/>
                          <a:cs typeface="Times New Roman"/>
                        </a:rPr>
                        <a:t>et</a:t>
                      </a:r>
                      <a:r>
                        <a:rPr sz="900" b="1" spc="20" dirty="0">
                          <a:latin typeface="Times New Roman"/>
                          <a:cs typeface="Times New Roman"/>
                        </a:rPr>
                        <a:t>i</a:t>
                      </a:r>
                      <a:r>
                        <a:rPr sz="900" b="1" dirty="0">
                          <a:latin typeface="Times New Roman"/>
                          <a:cs typeface="Times New Roman"/>
                        </a:rPr>
                        <a:t>k</a:t>
                      </a:r>
                      <a:endParaRPr sz="900" dirty="0">
                        <a:latin typeface="Times New Roman"/>
                        <a:cs typeface="Times New Roman"/>
                      </a:endParaRPr>
                    </a:p>
                    <a:p>
                      <a:pPr marL="110489" marR="55880" algn="just">
                        <a:lnSpc>
                          <a:spcPts val="1150"/>
                        </a:lnSpc>
                        <a:spcBef>
                          <a:spcPts val="600"/>
                        </a:spcBef>
                      </a:pPr>
                      <a:r>
                        <a:rPr sz="900" spc="-15" dirty="0">
                          <a:solidFill>
                            <a:srgbClr val="221F1F"/>
                          </a:solidFill>
                          <a:latin typeface="Times New Roman"/>
                          <a:cs typeface="Times New Roman"/>
                        </a:rPr>
                        <a:t>A</a:t>
                      </a:r>
                      <a:r>
                        <a:rPr sz="900" dirty="0">
                          <a:solidFill>
                            <a:srgbClr val="221F1F"/>
                          </a:solidFill>
                          <a:latin typeface="Times New Roman"/>
                          <a:cs typeface="Times New Roman"/>
                        </a:rPr>
                        <a:t>r</a:t>
                      </a:r>
                      <a:r>
                        <a:rPr sz="900" spc="-5" dirty="0">
                          <a:solidFill>
                            <a:srgbClr val="221F1F"/>
                          </a:solidFill>
                          <a:latin typeface="Times New Roman"/>
                          <a:cs typeface="Times New Roman"/>
                        </a:rPr>
                        <a:t>i</a:t>
                      </a:r>
                      <a:r>
                        <a:rPr sz="900" spc="20" dirty="0">
                          <a:solidFill>
                            <a:srgbClr val="221F1F"/>
                          </a:solidFill>
                          <a:latin typeface="Times New Roman"/>
                          <a:cs typeface="Times New Roman"/>
                        </a:rPr>
                        <a:t>t</a:t>
                      </a:r>
                      <a:r>
                        <a:rPr sz="900" spc="-20" dirty="0">
                          <a:solidFill>
                            <a:srgbClr val="221F1F"/>
                          </a:solidFill>
                          <a:latin typeface="Times New Roman"/>
                          <a:cs typeface="Times New Roman"/>
                        </a:rPr>
                        <a:t>m</a:t>
                      </a:r>
                      <a:r>
                        <a:rPr sz="900" dirty="0">
                          <a:solidFill>
                            <a:srgbClr val="221F1F"/>
                          </a:solidFill>
                          <a:latin typeface="Times New Roman"/>
                          <a:cs typeface="Times New Roman"/>
                        </a:rPr>
                        <a:t>e</a:t>
                      </a:r>
                      <a:r>
                        <a:rPr sz="900" spc="-5" dirty="0">
                          <a:solidFill>
                            <a:srgbClr val="221F1F"/>
                          </a:solidFill>
                          <a:latin typeface="Times New Roman"/>
                          <a:cs typeface="Times New Roman"/>
                        </a:rPr>
                        <a:t>t</a:t>
                      </a:r>
                      <a:r>
                        <a:rPr sz="900" spc="20" dirty="0">
                          <a:solidFill>
                            <a:srgbClr val="221F1F"/>
                          </a:solidFill>
                          <a:latin typeface="Times New Roman"/>
                          <a:cs typeface="Times New Roman"/>
                        </a:rPr>
                        <a:t>i</a:t>
                      </a:r>
                      <a:r>
                        <a:rPr sz="900" dirty="0">
                          <a:solidFill>
                            <a:srgbClr val="221F1F"/>
                          </a:solidFill>
                          <a:latin typeface="Times New Roman"/>
                          <a:cs typeface="Times New Roman"/>
                        </a:rPr>
                        <a:t>k  </a:t>
                      </a:r>
                      <a:r>
                        <a:rPr sz="900" spc="70" dirty="0">
                          <a:solidFill>
                            <a:srgbClr val="221F1F"/>
                          </a:solidFill>
                          <a:latin typeface="Times New Roman"/>
                          <a:cs typeface="Times New Roman"/>
                        </a:rPr>
                        <a:t> </a:t>
                      </a:r>
                      <a:r>
                        <a:rPr sz="900" dirty="0">
                          <a:solidFill>
                            <a:srgbClr val="221F1F"/>
                          </a:solidFill>
                          <a:latin typeface="Times New Roman"/>
                          <a:cs typeface="Times New Roman"/>
                        </a:rPr>
                        <a:t>ter</a:t>
                      </a:r>
                      <a:r>
                        <a:rPr sz="900" spc="20" dirty="0">
                          <a:solidFill>
                            <a:srgbClr val="221F1F"/>
                          </a:solidFill>
                          <a:latin typeface="Times New Roman"/>
                          <a:cs typeface="Times New Roman"/>
                        </a:rPr>
                        <a:t>i</a:t>
                      </a:r>
                      <a:r>
                        <a:rPr sz="900" spc="-35" dirty="0">
                          <a:solidFill>
                            <a:srgbClr val="221F1F"/>
                          </a:solidFill>
                          <a:latin typeface="Times New Roman"/>
                          <a:cs typeface="Times New Roman"/>
                        </a:rPr>
                        <a:t>m</a:t>
                      </a:r>
                      <a:r>
                        <a:rPr sz="900" spc="10" dirty="0">
                          <a:solidFill>
                            <a:srgbClr val="221F1F"/>
                          </a:solidFill>
                          <a:latin typeface="Times New Roman"/>
                          <a:cs typeface="Times New Roman"/>
                        </a:rPr>
                        <a:t>l</a:t>
                      </a:r>
                      <a:r>
                        <a:rPr sz="900" dirty="0">
                          <a:solidFill>
                            <a:srgbClr val="221F1F"/>
                          </a:solidFill>
                          <a:latin typeface="Times New Roman"/>
                          <a:cs typeface="Times New Roman"/>
                        </a:rPr>
                        <a:t>er  </a:t>
                      </a:r>
                      <a:r>
                        <a:rPr sz="900" spc="105" dirty="0">
                          <a:solidFill>
                            <a:srgbClr val="221F1F"/>
                          </a:solidFill>
                          <a:latin typeface="Times New Roman"/>
                          <a:cs typeface="Times New Roman"/>
                        </a:rPr>
                        <a:t> </a:t>
                      </a:r>
                      <a:r>
                        <a:rPr sz="900" spc="-10" dirty="0">
                          <a:solidFill>
                            <a:srgbClr val="221F1F"/>
                          </a:solidFill>
                          <a:latin typeface="Times New Roman"/>
                          <a:cs typeface="Times New Roman"/>
                        </a:rPr>
                        <a:t>v</a:t>
                      </a:r>
                      <a:r>
                        <a:rPr sz="900" dirty="0">
                          <a:solidFill>
                            <a:srgbClr val="221F1F"/>
                          </a:solidFill>
                          <a:latin typeface="Times New Roman"/>
                          <a:cs typeface="Times New Roman"/>
                        </a:rPr>
                        <a:t>e  </a:t>
                      </a:r>
                      <a:r>
                        <a:rPr sz="900" spc="114" dirty="0">
                          <a:solidFill>
                            <a:srgbClr val="221F1F"/>
                          </a:solidFill>
                          <a:latin typeface="Times New Roman"/>
                          <a:cs typeface="Times New Roman"/>
                        </a:rPr>
                        <a:t> </a:t>
                      </a:r>
                      <a:r>
                        <a:rPr sz="900" spc="-5" dirty="0">
                          <a:solidFill>
                            <a:srgbClr val="221F1F"/>
                          </a:solidFill>
                          <a:latin typeface="Times New Roman"/>
                          <a:cs typeface="Times New Roman"/>
                        </a:rPr>
                        <a:t>iş</a:t>
                      </a:r>
                      <a:r>
                        <a:rPr sz="900" dirty="0">
                          <a:solidFill>
                            <a:srgbClr val="221F1F"/>
                          </a:solidFill>
                          <a:latin typeface="Times New Roman"/>
                          <a:cs typeface="Times New Roman"/>
                        </a:rPr>
                        <a:t>a</a:t>
                      </a:r>
                      <a:r>
                        <a:rPr sz="900" spc="15" dirty="0">
                          <a:solidFill>
                            <a:srgbClr val="221F1F"/>
                          </a:solidFill>
                          <a:latin typeface="Times New Roman"/>
                          <a:cs typeface="Times New Roman"/>
                        </a:rPr>
                        <a:t>r</a:t>
                      </a:r>
                      <a:r>
                        <a:rPr sz="900" dirty="0">
                          <a:solidFill>
                            <a:srgbClr val="221F1F"/>
                          </a:solidFill>
                          <a:latin typeface="Times New Roman"/>
                          <a:cs typeface="Times New Roman"/>
                        </a:rPr>
                        <a:t>e</a:t>
                      </a:r>
                      <a:r>
                        <a:rPr sz="900" spc="-5" dirty="0">
                          <a:solidFill>
                            <a:srgbClr val="221F1F"/>
                          </a:solidFill>
                          <a:latin typeface="Times New Roman"/>
                          <a:cs typeface="Times New Roman"/>
                        </a:rPr>
                        <a:t>t</a:t>
                      </a:r>
                      <a:r>
                        <a:rPr sz="900" spc="10" dirty="0">
                          <a:solidFill>
                            <a:srgbClr val="221F1F"/>
                          </a:solidFill>
                          <a:latin typeface="Times New Roman"/>
                          <a:cs typeface="Times New Roman"/>
                        </a:rPr>
                        <a:t>l</a:t>
                      </a:r>
                      <a:r>
                        <a:rPr sz="900" dirty="0">
                          <a:solidFill>
                            <a:srgbClr val="221F1F"/>
                          </a:solidFill>
                          <a:latin typeface="Times New Roman"/>
                          <a:cs typeface="Times New Roman"/>
                        </a:rPr>
                        <a:t>er,  </a:t>
                      </a:r>
                      <a:r>
                        <a:rPr sz="900" spc="75" dirty="0">
                          <a:solidFill>
                            <a:srgbClr val="221F1F"/>
                          </a:solidFill>
                          <a:latin typeface="Times New Roman"/>
                          <a:cs typeface="Times New Roman"/>
                        </a:rPr>
                        <a:t> </a:t>
                      </a:r>
                      <a:r>
                        <a:rPr sz="900" dirty="0">
                          <a:solidFill>
                            <a:srgbClr val="221F1F"/>
                          </a:solidFill>
                          <a:latin typeface="Times New Roman"/>
                          <a:cs typeface="Times New Roman"/>
                        </a:rPr>
                        <a:t>ç</a:t>
                      </a:r>
                      <a:r>
                        <a:rPr sz="900" spc="5" dirty="0">
                          <a:solidFill>
                            <a:srgbClr val="221F1F"/>
                          </a:solidFill>
                          <a:latin typeface="Times New Roman"/>
                          <a:cs typeface="Times New Roman"/>
                        </a:rPr>
                        <a:t>a</a:t>
                      </a:r>
                      <a:r>
                        <a:rPr sz="900" dirty="0">
                          <a:solidFill>
                            <a:srgbClr val="221F1F"/>
                          </a:solidFill>
                          <a:latin typeface="Times New Roman"/>
                          <a:cs typeface="Times New Roman"/>
                        </a:rPr>
                        <a:t>r</a:t>
                      </a:r>
                      <a:r>
                        <a:rPr sz="900" spc="15" dirty="0">
                          <a:solidFill>
                            <a:srgbClr val="221F1F"/>
                          </a:solidFill>
                          <a:latin typeface="Times New Roman"/>
                          <a:cs typeface="Times New Roman"/>
                        </a:rPr>
                        <a:t>p</a:t>
                      </a:r>
                      <a:r>
                        <a:rPr sz="900" spc="-35" dirty="0">
                          <a:solidFill>
                            <a:srgbClr val="221F1F"/>
                          </a:solidFill>
                          <a:latin typeface="Times New Roman"/>
                          <a:cs typeface="Times New Roman"/>
                        </a:rPr>
                        <a:t>m</a:t>
                      </a:r>
                      <a:r>
                        <a:rPr sz="900" dirty="0">
                          <a:solidFill>
                            <a:srgbClr val="221F1F"/>
                          </a:solidFill>
                          <a:latin typeface="Times New Roman"/>
                          <a:cs typeface="Times New Roman"/>
                        </a:rPr>
                        <a:t>a  </a:t>
                      </a:r>
                      <a:r>
                        <a:rPr sz="900" spc="90" dirty="0">
                          <a:solidFill>
                            <a:srgbClr val="221F1F"/>
                          </a:solidFill>
                          <a:latin typeface="Times New Roman"/>
                          <a:cs typeface="Times New Roman"/>
                        </a:rPr>
                        <a:t> </a:t>
                      </a:r>
                      <a:r>
                        <a:rPr sz="900" spc="-10" dirty="0">
                          <a:solidFill>
                            <a:srgbClr val="221F1F"/>
                          </a:solidFill>
                          <a:latin typeface="Times New Roman"/>
                          <a:cs typeface="Times New Roman"/>
                        </a:rPr>
                        <a:t>v</a:t>
                      </a:r>
                      <a:r>
                        <a:rPr sz="900" dirty="0">
                          <a:solidFill>
                            <a:srgbClr val="221F1F"/>
                          </a:solidFill>
                          <a:latin typeface="Times New Roman"/>
                          <a:cs typeface="Times New Roman"/>
                        </a:rPr>
                        <a:t>e  </a:t>
                      </a:r>
                      <a:r>
                        <a:rPr sz="900" spc="114" dirty="0">
                          <a:solidFill>
                            <a:srgbClr val="221F1F"/>
                          </a:solidFill>
                          <a:latin typeface="Times New Roman"/>
                          <a:cs typeface="Times New Roman"/>
                        </a:rPr>
                        <a:t> </a:t>
                      </a:r>
                      <a:r>
                        <a:rPr sz="900" spc="5" dirty="0">
                          <a:solidFill>
                            <a:srgbClr val="221F1F"/>
                          </a:solidFill>
                          <a:latin typeface="Times New Roman"/>
                          <a:cs typeface="Times New Roman"/>
                        </a:rPr>
                        <a:t>bö</a:t>
                      </a:r>
                      <a:r>
                        <a:rPr sz="900" spc="20" dirty="0">
                          <a:solidFill>
                            <a:srgbClr val="221F1F"/>
                          </a:solidFill>
                          <a:latin typeface="Times New Roman"/>
                          <a:cs typeface="Times New Roman"/>
                        </a:rPr>
                        <a:t>l</a:t>
                      </a:r>
                      <a:r>
                        <a:rPr sz="900" spc="-35" dirty="0">
                          <a:solidFill>
                            <a:srgbClr val="221F1F"/>
                          </a:solidFill>
                          <a:latin typeface="Times New Roman"/>
                          <a:cs typeface="Times New Roman"/>
                        </a:rPr>
                        <a:t>m</a:t>
                      </a:r>
                      <a:r>
                        <a:rPr sz="900" dirty="0">
                          <a:solidFill>
                            <a:srgbClr val="221F1F"/>
                          </a:solidFill>
                          <a:latin typeface="Times New Roman"/>
                          <a:cs typeface="Times New Roman"/>
                        </a:rPr>
                        <a:t>e </a:t>
                      </a:r>
                      <a:r>
                        <a:rPr sz="900" spc="-20" dirty="0">
                          <a:solidFill>
                            <a:srgbClr val="221F1F"/>
                          </a:solidFill>
                          <a:latin typeface="Times New Roman"/>
                          <a:cs typeface="Times New Roman"/>
                        </a:rPr>
                        <a:t>m</a:t>
                      </a:r>
                      <a:r>
                        <a:rPr sz="900" spc="10" dirty="0">
                          <a:solidFill>
                            <a:srgbClr val="221F1F"/>
                          </a:solidFill>
                          <a:latin typeface="Times New Roman"/>
                          <a:cs typeface="Times New Roman"/>
                        </a:rPr>
                        <a:t>e</a:t>
                      </a:r>
                      <a:r>
                        <a:rPr sz="900" spc="-5" dirty="0">
                          <a:solidFill>
                            <a:srgbClr val="221F1F"/>
                          </a:solidFill>
                          <a:latin typeface="Times New Roman"/>
                          <a:cs typeface="Times New Roman"/>
                        </a:rPr>
                        <a:t>t</a:t>
                      </a:r>
                      <a:r>
                        <a:rPr sz="900" spc="5" dirty="0">
                          <a:solidFill>
                            <a:srgbClr val="221F1F"/>
                          </a:solidFill>
                          <a:latin typeface="Times New Roman"/>
                          <a:cs typeface="Times New Roman"/>
                        </a:rPr>
                        <a:t>o</a:t>
                      </a:r>
                      <a:r>
                        <a:rPr sz="900" spc="-5" dirty="0">
                          <a:solidFill>
                            <a:srgbClr val="221F1F"/>
                          </a:solidFill>
                          <a:latin typeface="Times New Roman"/>
                          <a:cs typeface="Times New Roman"/>
                        </a:rPr>
                        <a:t>t</a:t>
                      </a:r>
                      <a:r>
                        <a:rPr sz="900" spc="10" dirty="0">
                          <a:solidFill>
                            <a:srgbClr val="221F1F"/>
                          </a:solidFill>
                          <a:latin typeface="Times New Roman"/>
                          <a:cs typeface="Times New Roman"/>
                        </a:rPr>
                        <a:t>l</a:t>
                      </a:r>
                      <a:r>
                        <a:rPr sz="900" dirty="0">
                          <a:solidFill>
                            <a:srgbClr val="221F1F"/>
                          </a:solidFill>
                          <a:latin typeface="Times New Roman"/>
                          <a:cs typeface="Times New Roman"/>
                        </a:rPr>
                        <a:t>arı, </a:t>
                      </a:r>
                      <a:r>
                        <a:rPr sz="900" spc="40" dirty="0">
                          <a:solidFill>
                            <a:srgbClr val="221F1F"/>
                          </a:solidFill>
                          <a:latin typeface="Times New Roman"/>
                          <a:cs typeface="Times New Roman"/>
                        </a:rPr>
                        <a:t> </a:t>
                      </a:r>
                      <a:r>
                        <a:rPr sz="900" spc="-10" dirty="0">
                          <a:solidFill>
                            <a:srgbClr val="221F1F"/>
                          </a:solidFill>
                          <a:latin typeface="Times New Roman"/>
                          <a:cs typeface="Times New Roman"/>
                        </a:rPr>
                        <a:t>f</a:t>
                      </a:r>
                      <a:r>
                        <a:rPr sz="900" dirty="0">
                          <a:solidFill>
                            <a:srgbClr val="221F1F"/>
                          </a:solidFill>
                          <a:latin typeface="Times New Roman"/>
                          <a:cs typeface="Times New Roman"/>
                        </a:rPr>
                        <a:t>r</a:t>
                      </a:r>
                      <a:r>
                        <a:rPr sz="900" spc="10" dirty="0">
                          <a:solidFill>
                            <a:srgbClr val="221F1F"/>
                          </a:solidFill>
                          <a:latin typeface="Times New Roman"/>
                          <a:cs typeface="Times New Roman"/>
                        </a:rPr>
                        <a:t>a</a:t>
                      </a:r>
                      <a:r>
                        <a:rPr sz="900" spc="-10" dirty="0">
                          <a:solidFill>
                            <a:srgbClr val="221F1F"/>
                          </a:solidFill>
                          <a:latin typeface="Times New Roman"/>
                          <a:cs typeface="Times New Roman"/>
                        </a:rPr>
                        <a:t>k</a:t>
                      </a:r>
                      <a:r>
                        <a:rPr sz="900" spc="-5" dirty="0">
                          <a:solidFill>
                            <a:srgbClr val="221F1F"/>
                          </a:solidFill>
                          <a:latin typeface="Times New Roman"/>
                          <a:cs typeface="Times New Roman"/>
                        </a:rPr>
                        <a:t>s</a:t>
                      </a:r>
                      <a:r>
                        <a:rPr sz="900" spc="20" dirty="0">
                          <a:solidFill>
                            <a:srgbClr val="221F1F"/>
                          </a:solidFill>
                          <a:latin typeface="Times New Roman"/>
                          <a:cs typeface="Times New Roman"/>
                        </a:rPr>
                        <a:t>i</a:t>
                      </a:r>
                      <a:r>
                        <a:rPr sz="900" spc="-45" dirty="0">
                          <a:solidFill>
                            <a:srgbClr val="221F1F"/>
                          </a:solidFill>
                          <a:latin typeface="Times New Roman"/>
                          <a:cs typeface="Times New Roman"/>
                        </a:rPr>
                        <a:t>y</a:t>
                      </a:r>
                      <a:r>
                        <a:rPr sz="900" spc="30" dirty="0">
                          <a:solidFill>
                            <a:srgbClr val="221F1F"/>
                          </a:solidFill>
                          <a:latin typeface="Times New Roman"/>
                          <a:cs typeface="Times New Roman"/>
                        </a:rPr>
                        <a:t>o</a:t>
                      </a:r>
                      <a:r>
                        <a:rPr sz="900" spc="-10" dirty="0">
                          <a:solidFill>
                            <a:srgbClr val="221F1F"/>
                          </a:solidFill>
                          <a:latin typeface="Times New Roman"/>
                          <a:cs typeface="Times New Roman"/>
                        </a:rPr>
                        <a:t>n</a:t>
                      </a:r>
                      <a:r>
                        <a:rPr sz="900" spc="-5" dirty="0">
                          <a:solidFill>
                            <a:srgbClr val="221F1F"/>
                          </a:solidFill>
                          <a:latin typeface="Times New Roman"/>
                          <a:cs typeface="Times New Roman"/>
                        </a:rPr>
                        <a:t>l</a:t>
                      </a:r>
                      <a:r>
                        <a:rPr sz="900" spc="10" dirty="0">
                          <a:solidFill>
                            <a:srgbClr val="221F1F"/>
                          </a:solidFill>
                          <a:latin typeface="Times New Roman"/>
                          <a:cs typeface="Times New Roman"/>
                        </a:rPr>
                        <a:t>a</a:t>
                      </a:r>
                      <a:r>
                        <a:rPr sz="900" dirty="0">
                          <a:solidFill>
                            <a:srgbClr val="221F1F"/>
                          </a:solidFill>
                          <a:latin typeface="Times New Roman"/>
                          <a:cs typeface="Times New Roman"/>
                        </a:rPr>
                        <a:t>r</a:t>
                      </a:r>
                      <a:r>
                        <a:rPr sz="900" spc="-5" dirty="0">
                          <a:solidFill>
                            <a:srgbClr val="221F1F"/>
                          </a:solidFill>
                          <a:latin typeface="Times New Roman"/>
                          <a:cs typeface="Times New Roman"/>
                        </a:rPr>
                        <a:t>/</a:t>
                      </a:r>
                      <a:r>
                        <a:rPr sz="900" spc="-10" dirty="0">
                          <a:solidFill>
                            <a:srgbClr val="221F1F"/>
                          </a:solidFill>
                          <a:latin typeface="Times New Roman"/>
                          <a:cs typeface="Times New Roman"/>
                        </a:rPr>
                        <a:t>k</a:t>
                      </a:r>
                      <a:r>
                        <a:rPr sz="900" spc="10" dirty="0">
                          <a:solidFill>
                            <a:srgbClr val="221F1F"/>
                          </a:solidFill>
                          <a:latin typeface="Times New Roman"/>
                          <a:cs typeface="Times New Roman"/>
                        </a:rPr>
                        <a:t>e</a:t>
                      </a:r>
                      <a:r>
                        <a:rPr sz="900" spc="-5" dirty="0">
                          <a:solidFill>
                            <a:srgbClr val="221F1F"/>
                          </a:solidFill>
                          <a:latin typeface="Times New Roman"/>
                          <a:cs typeface="Times New Roman"/>
                        </a:rPr>
                        <a:t>s</a:t>
                      </a:r>
                      <a:r>
                        <a:rPr sz="900" spc="10" dirty="0">
                          <a:solidFill>
                            <a:srgbClr val="221F1F"/>
                          </a:solidFill>
                          <a:latin typeface="Times New Roman"/>
                          <a:cs typeface="Times New Roman"/>
                        </a:rPr>
                        <a:t>i</a:t>
                      </a:r>
                      <a:r>
                        <a:rPr sz="900" dirty="0">
                          <a:solidFill>
                            <a:srgbClr val="221F1F"/>
                          </a:solidFill>
                          <a:latin typeface="Times New Roman"/>
                          <a:cs typeface="Times New Roman"/>
                        </a:rPr>
                        <a:t>rl</a:t>
                      </a:r>
                      <a:r>
                        <a:rPr sz="900" spc="10" dirty="0">
                          <a:solidFill>
                            <a:srgbClr val="221F1F"/>
                          </a:solidFill>
                          <a:latin typeface="Times New Roman"/>
                          <a:cs typeface="Times New Roman"/>
                        </a:rPr>
                        <a:t>e</a:t>
                      </a:r>
                      <a:r>
                        <a:rPr sz="900" dirty="0">
                          <a:solidFill>
                            <a:srgbClr val="221F1F"/>
                          </a:solidFill>
                          <a:latin typeface="Times New Roman"/>
                          <a:cs typeface="Times New Roman"/>
                        </a:rPr>
                        <a:t>r </a:t>
                      </a:r>
                      <a:r>
                        <a:rPr sz="900" spc="45" dirty="0">
                          <a:solidFill>
                            <a:srgbClr val="221F1F"/>
                          </a:solidFill>
                          <a:latin typeface="Times New Roman"/>
                          <a:cs typeface="Times New Roman"/>
                        </a:rPr>
                        <a:t> </a:t>
                      </a:r>
                      <a:r>
                        <a:rPr sz="900" spc="-10" dirty="0">
                          <a:solidFill>
                            <a:srgbClr val="221F1F"/>
                          </a:solidFill>
                          <a:latin typeface="Times New Roman"/>
                          <a:cs typeface="Times New Roman"/>
                        </a:rPr>
                        <a:t>v</a:t>
                      </a:r>
                      <a:r>
                        <a:rPr sz="900" dirty="0">
                          <a:solidFill>
                            <a:srgbClr val="221F1F"/>
                          </a:solidFill>
                          <a:latin typeface="Times New Roman"/>
                          <a:cs typeface="Times New Roman"/>
                        </a:rPr>
                        <a:t>e </a:t>
                      </a:r>
                      <a:r>
                        <a:rPr sz="900" spc="85" dirty="0">
                          <a:solidFill>
                            <a:srgbClr val="221F1F"/>
                          </a:solidFill>
                          <a:latin typeface="Times New Roman"/>
                          <a:cs typeface="Times New Roman"/>
                        </a:rPr>
                        <a:t> </a:t>
                      </a:r>
                      <a:r>
                        <a:rPr sz="900" spc="5" dirty="0">
                          <a:solidFill>
                            <a:srgbClr val="221F1F"/>
                          </a:solidFill>
                          <a:latin typeface="Times New Roman"/>
                          <a:cs typeface="Times New Roman"/>
                        </a:rPr>
                        <a:t>o</a:t>
                      </a:r>
                      <a:r>
                        <a:rPr sz="900" spc="-10" dirty="0">
                          <a:solidFill>
                            <a:srgbClr val="221F1F"/>
                          </a:solidFill>
                          <a:latin typeface="Times New Roman"/>
                          <a:cs typeface="Times New Roman"/>
                        </a:rPr>
                        <a:t>n</a:t>
                      </a:r>
                      <a:r>
                        <a:rPr sz="900" spc="30" dirty="0">
                          <a:solidFill>
                            <a:srgbClr val="221F1F"/>
                          </a:solidFill>
                          <a:latin typeface="Times New Roman"/>
                          <a:cs typeface="Times New Roman"/>
                        </a:rPr>
                        <a:t>d</a:t>
                      </a:r>
                      <a:r>
                        <a:rPr sz="900" dirty="0">
                          <a:solidFill>
                            <a:srgbClr val="221F1F"/>
                          </a:solidFill>
                          <a:latin typeface="Times New Roman"/>
                          <a:cs typeface="Times New Roman"/>
                        </a:rPr>
                        <a:t>alı</a:t>
                      </a:r>
                      <a:r>
                        <a:rPr sz="900" spc="-10" dirty="0">
                          <a:solidFill>
                            <a:srgbClr val="221F1F"/>
                          </a:solidFill>
                          <a:latin typeface="Times New Roman"/>
                          <a:cs typeface="Times New Roman"/>
                        </a:rPr>
                        <a:t>k</a:t>
                      </a:r>
                      <a:r>
                        <a:rPr sz="900" spc="-5" dirty="0">
                          <a:solidFill>
                            <a:srgbClr val="221F1F"/>
                          </a:solidFill>
                          <a:latin typeface="Times New Roman"/>
                          <a:cs typeface="Times New Roman"/>
                        </a:rPr>
                        <a:t>l</a:t>
                      </a:r>
                      <a:r>
                        <a:rPr sz="900" dirty="0">
                          <a:solidFill>
                            <a:srgbClr val="221F1F"/>
                          </a:solidFill>
                          <a:latin typeface="Times New Roman"/>
                          <a:cs typeface="Times New Roman"/>
                        </a:rPr>
                        <a:t>ar, </a:t>
                      </a:r>
                      <a:r>
                        <a:rPr sz="900" spc="75" dirty="0">
                          <a:solidFill>
                            <a:srgbClr val="221F1F"/>
                          </a:solidFill>
                          <a:latin typeface="Times New Roman"/>
                          <a:cs typeface="Times New Roman"/>
                        </a:rPr>
                        <a:t> </a:t>
                      </a:r>
                      <a:r>
                        <a:rPr sz="900" spc="-20" dirty="0">
                          <a:solidFill>
                            <a:srgbClr val="221F1F"/>
                          </a:solidFill>
                          <a:latin typeface="Times New Roman"/>
                          <a:cs typeface="Times New Roman"/>
                        </a:rPr>
                        <a:t>f</a:t>
                      </a:r>
                      <a:r>
                        <a:rPr sz="900" dirty="0">
                          <a:solidFill>
                            <a:srgbClr val="221F1F"/>
                          </a:solidFill>
                          <a:latin typeface="Times New Roman"/>
                          <a:cs typeface="Times New Roman"/>
                        </a:rPr>
                        <a:t>a</a:t>
                      </a:r>
                      <a:r>
                        <a:rPr sz="900" spc="-5" dirty="0">
                          <a:solidFill>
                            <a:srgbClr val="221F1F"/>
                          </a:solidFill>
                          <a:latin typeface="Times New Roman"/>
                          <a:cs typeface="Times New Roman"/>
                        </a:rPr>
                        <a:t>kt</a:t>
                      </a:r>
                      <a:r>
                        <a:rPr sz="900" spc="5" dirty="0">
                          <a:solidFill>
                            <a:srgbClr val="221F1F"/>
                          </a:solidFill>
                          <a:latin typeface="Times New Roman"/>
                          <a:cs typeface="Times New Roman"/>
                        </a:rPr>
                        <a:t>ö</a:t>
                      </a:r>
                      <a:r>
                        <a:rPr sz="900" spc="15" dirty="0">
                          <a:solidFill>
                            <a:srgbClr val="221F1F"/>
                          </a:solidFill>
                          <a:latin typeface="Times New Roman"/>
                          <a:cs typeface="Times New Roman"/>
                        </a:rPr>
                        <a:t>r</a:t>
                      </a:r>
                      <a:r>
                        <a:rPr sz="900" dirty="0">
                          <a:solidFill>
                            <a:srgbClr val="221F1F"/>
                          </a:solidFill>
                          <a:latin typeface="Times New Roman"/>
                          <a:cs typeface="Times New Roman"/>
                        </a:rPr>
                        <a:t>ler </a:t>
                      </a:r>
                      <a:r>
                        <a:rPr sz="900" spc="-10" dirty="0">
                          <a:solidFill>
                            <a:srgbClr val="221F1F"/>
                          </a:solidFill>
                          <a:latin typeface="Times New Roman"/>
                          <a:cs typeface="Times New Roman"/>
                        </a:rPr>
                        <a:t>v</a:t>
                      </a:r>
                      <a:r>
                        <a:rPr sz="900" dirty="0">
                          <a:solidFill>
                            <a:srgbClr val="221F1F"/>
                          </a:solidFill>
                          <a:latin typeface="Times New Roman"/>
                          <a:cs typeface="Times New Roman"/>
                        </a:rPr>
                        <a:t>e</a:t>
                      </a:r>
                      <a:r>
                        <a:rPr sz="900" spc="60" dirty="0">
                          <a:solidFill>
                            <a:srgbClr val="221F1F"/>
                          </a:solidFill>
                          <a:latin typeface="Times New Roman"/>
                          <a:cs typeface="Times New Roman"/>
                        </a:rPr>
                        <a:t> </a:t>
                      </a:r>
                      <a:r>
                        <a:rPr sz="900" dirty="0">
                          <a:solidFill>
                            <a:srgbClr val="221F1F"/>
                          </a:solidFill>
                          <a:latin typeface="Times New Roman"/>
                          <a:cs typeface="Times New Roman"/>
                        </a:rPr>
                        <a:t>çar</a:t>
                      </a:r>
                      <a:r>
                        <a:rPr sz="900" spc="5" dirty="0">
                          <a:solidFill>
                            <a:srgbClr val="221F1F"/>
                          </a:solidFill>
                          <a:latin typeface="Times New Roman"/>
                          <a:cs typeface="Times New Roman"/>
                        </a:rPr>
                        <a:t>p</a:t>
                      </a:r>
                      <a:r>
                        <a:rPr sz="900" dirty="0">
                          <a:solidFill>
                            <a:srgbClr val="221F1F"/>
                          </a:solidFill>
                          <a:latin typeface="Times New Roman"/>
                          <a:cs typeface="Times New Roman"/>
                        </a:rPr>
                        <a:t>a</a:t>
                      </a:r>
                      <a:r>
                        <a:rPr sz="900" spc="5" dirty="0">
                          <a:solidFill>
                            <a:srgbClr val="221F1F"/>
                          </a:solidFill>
                          <a:latin typeface="Times New Roman"/>
                          <a:cs typeface="Times New Roman"/>
                        </a:rPr>
                        <a:t>n</a:t>
                      </a:r>
                      <a:r>
                        <a:rPr sz="900" spc="-5" dirty="0">
                          <a:solidFill>
                            <a:srgbClr val="221F1F"/>
                          </a:solidFill>
                          <a:latin typeface="Times New Roman"/>
                          <a:cs typeface="Times New Roman"/>
                        </a:rPr>
                        <a:t>l</a:t>
                      </a:r>
                      <a:r>
                        <a:rPr sz="900" dirty="0">
                          <a:solidFill>
                            <a:srgbClr val="221F1F"/>
                          </a:solidFill>
                          <a:latin typeface="Times New Roman"/>
                          <a:cs typeface="Times New Roman"/>
                        </a:rPr>
                        <a:t>ar,</a:t>
                      </a:r>
                      <a:r>
                        <a:rPr sz="900" spc="5" dirty="0">
                          <a:solidFill>
                            <a:srgbClr val="221F1F"/>
                          </a:solidFill>
                          <a:latin typeface="Times New Roman"/>
                          <a:cs typeface="Times New Roman"/>
                        </a:rPr>
                        <a:t> </a:t>
                      </a:r>
                      <a:r>
                        <a:rPr sz="900" dirty="0">
                          <a:solidFill>
                            <a:srgbClr val="221F1F"/>
                          </a:solidFill>
                          <a:latin typeface="Times New Roman"/>
                          <a:cs typeface="Times New Roman"/>
                        </a:rPr>
                        <a:t>a</a:t>
                      </a:r>
                      <a:r>
                        <a:rPr sz="900" spc="-10" dirty="0">
                          <a:solidFill>
                            <a:srgbClr val="221F1F"/>
                          </a:solidFill>
                          <a:latin typeface="Times New Roman"/>
                          <a:cs typeface="Times New Roman"/>
                        </a:rPr>
                        <a:t>ğ</a:t>
                      </a:r>
                      <a:r>
                        <a:rPr sz="900" spc="-5" dirty="0">
                          <a:solidFill>
                            <a:srgbClr val="221F1F"/>
                          </a:solidFill>
                          <a:latin typeface="Times New Roman"/>
                          <a:cs typeface="Times New Roman"/>
                        </a:rPr>
                        <a:t>ı</a:t>
                      </a:r>
                      <a:r>
                        <a:rPr sz="900" spc="15" dirty="0">
                          <a:solidFill>
                            <a:srgbClr val="221F1F"/>
                          </a:solidFill>
                          <a:latin typeface="Times New Roman"/>
                          <a:cs typeface="Times New Roman"/>
                        </a:rPr>
                        <a:t>r</a:t>
                      </a:r>
                      <a:r>
                        <a:rPr sz="900" spc="-5" dirty="0">
                          <a:solidFill>
                            <a:srgbClr val="221F1F"/>
                          </a:solidFill>
                          <a:latin typeface="Times New Roman"/>
                          <a:cs typeface="Times New Roman"/>
                        </a:rPr>
                        <a:t>l</a:t>
                      </a:r>
                      <a:r>
                        <a:rPr sz="900" spc="10" dirty="0">
                          <a:solidFill>
                            <a:srgbClr val="221F1F"/>
                          </a:solidFill>
                          <a:latin typeface="Times New Roman"/>
                          <a:cs typeface="Times New Roman"/>
                        </a:rPr>
                        <a:t>ı</a:t>
                      </a:r>
                      <a:r>
                        <a:rPr sz="900" spc="-10" dirty="0">
                          <a:solidFill>
                            <a:srgbClr val="221F1F"/>
                          </a:solidFill>
                          <a:latin typeface="Times New Roman"/>
                          <a:cs typeface="Times New Roman"/>
                        </a:rPr>
                        <a:t>k</a:t>
                      </a:r>
                      <a:r>
                        <a:rPr sz="900" spc="-5" dirty="0">
                          <a:solidFill>
                            <a:srgbClr val="221F1F"/>
                          </a:solidFill>
                          <a:latin typeface="Times New Roman"/>
                          <a:cs typeface="Times New Roman"/>
                        </a:rPr>
                        <a:t>l</a:t>
                      </a:r>
                      <a:r>
                        <a:rPr sz="900" dirty="0">
                          <a:solidFill>
                            <a:srgbClr val="221F1F"/>
                          </a:solidFill>
                          <a:latin typeface="Times New Roman"/>
                          <a:cs typeface="Times New Roman"/>
                        </a:rPr>
                        <a:t>ar,</a:t>
                      </a:r>
                      <a:r>
                        <a:rPr sz="900" spc="5" dirty="0">
                          <a:solidFill>
                            <a:srgbClr val="221F1F"/>
                          </a:solidFill>
                          <a:latin typeface="Times New Roman"/>
                          <a:cs typeface="Times New Roman"/>
                        </a:rPr>
                        <a:t> </a:t>
                      </a:r>
                      <a:r>
                        <a:rPr sz="900" spc="15" dirty="0">
                          <a:solidFill>
                            <a:srgbClr val="221F1F"/>
                          </a:solidFill>
                          <a:latin typeface="Times New Roman"/>
                          <a:cs typeface="Times New Roman"/>
                        </a:rPr>
                        <a:t>ö</a:t>
                      </a:r>
                      <a:r>
                        <a:rPr sz="900" spc="-5" dirty="0">
                          <a:solidFill>
                            <a:srgbClr val="221F1F"/>
                          </a:solidFill>
                          <a:latin typeface="Times New Roman"/>
                          <a:cs typeface="Times New Roman"/>
                        </a:rPr>
                        <a:t>l</a:t>
                      </a:r>
                      <a:r>
                        <a:rPr sz="900" dirty="0">
                          <a:solidFill>
                            <a:srgbClr val="221F1F"/>
                          </a:solidFill>
                          <a:latin typeface="Times New Roman"/>
                          <a:cs typeface="Times New Roman"/>
                        </a:rPr>
                        <a:t>ç</a:t>
                      </a:r>
                      <a:r>
                        <a:rPr sz="900" spc="-10" dirty="0">
                          <a:solidFill>
                            <a:srgbClr val="221F1F"/>
                          </a:solidFill>
                          <a:latin typeface="Times New Roman"/>
                          <a:cs typeface="Times New Roman"/>
                        </a:rPr>
                        <a:t>ü</a:t>
                      </a:r>
                      <a:r>
                        <a:rPr sz="900" dirty="0">
                          <a:solidFill>
                            <a:srgbClr val="221F1F"/>
                          </a:solidFill>
                          <a:latin typeface="Times New Roman"/>
                          <a:cs typeface="Times New Roman"/>
                        </a:rPr>
                        <a:t>l</a:t>
                      </a:r>
                      <a:r>
                        <a:rPr sz="900" spc="10" dirty="0">
                          <a:solidFill>
                            <a:srgbClr val="221F1F"/>
                          </a:solidFill>
                          <a:latin typeface="Times New Roman"/>
                          <a:cs typeface="Times New Roman"/>
                        </a:rPr>
                        <a:t>e</a:t>
                      </a:r>
                      <a:r>
                        <a:rPr sz="900" dirty="0">
                          <a:solidFill>
                            <a:srgbClr val="221F1F"/>
                          </a:solidFill>
                          <a:latin typeface="Times New Roman"/>
                          <a:cs typeface="Times New Roman"/>
                        </a:rPr>
                        <a:t>r</a:t>
                      </a:r>
                      <a:r>
                        <a:rPr sz="900" spc="30" dirty="0">
                          <a:solidFill>
                            <a:srgbClr val="221F1F"/>
                          </a:solidFill>
                          <a:latin typeface="Times New Roman"/>
                          <a:cs typeface="Times New Roman"/>
                        </a:rPr>
                        <a:t> </a:t>
                      </a:r>
                      <a:r>
                        <a:rPr sz="900" spc="-10" dirty="0">
                          <a:solidFill>
                            <a:srgbClr val="221F1F"/>
                          </a:solidFill>
                          <a:latin typeface="Times New Roman"/>
                          <a:cs typeface="Times New Roman"/>
                        </a:rPr>
                        <a:t>v</a:t>
                      </a:r>
                      <a:r>
                        <a:rPr sz="900" dirty="0">
                          <a:solidFill>
                            <a:srgbClr val="221F1F"/>
                          </a:solidFill>
                          <a:latin typeface="Times New Roman"/>
                          <a:cs typeface="Times New Roman"/>
                        </a:rPr>
                        <a:t>e</a:t>
                      </a:r>
                      <a:r>
                        <a:rPr sz="900" spc="25" dirty="0">
                          <a:solidFill>
                            <a:srgbClr val="221F1F"/>
                          </a:solidFill>
                          <a:latin typeface="Times New Roman"/>
                          <a:cs typeface="Times New Roman"/>
                        </a:rPr>
                        <a:t> </a:t>
                      </a:r>
                      <a:r>
                        <a:rPr sz="900" spc="5" dirty="0">
                          <a:solidFill>
                            <a:srgbClr val="221F1F"/>
                          </a:solidFill>
                          <a:latin typeface="Times New Roman"/>
                          <a:cs typeface="Times New Roman"/>
                        </a:rPr>
                        <a:t>d</a:t>
                      </a:r>
                      <a:r>
                        <a:rPr sz="900" spc="15" dirty="0">
                          <a:solidFill>
                            <a:srgbClr val="221F1F"/>
                          </a:solidFill>
                          <a:latin typeface="Times New Roman"/>
                          <a:cs typeface="Times New Roman"/>
                        </a:rPr>
                        <a:t>ö</a:t>
                      </a:r>
                      <a:r>
                        <a:rPr sz="900" spc="5" dirty="0">
                          <a:solidFill>
                            <a:srgbClr val="221F1F"/>
                          </a:solidFill>
                          <a:latin typeface="Times New Roman"/>
                          <a:cs typeface="Times New Roman"/>
                        </a:rPr>
                        <a:t>n</a:t>
                      </a:r>
                      <a:r>
                        <a:rPr sz="900" spc="-5" dirty="0">
                          <a:solidFill>
                            <a:srgbClr val="221F1F"/>
                          </a:solidFill>
                          <a:latin typeface="Times New Roman"/>
                          <a:cs typeface="Times New Roman"/>
                        </a:rPr>
                        <a:t>üş</a:t>
                      </a:r>
                      <a:r>
                        <a:rPr sz="900" spc="10" dirty="0">
                          <a:solidFill>
                            <a:srgbClr val="221F1F"/>
                          </a:solidFill>
                          <a:latin typeface="Times New Roman"/>
                          <a:cs typeface="Times New Roman"/>
                        </a:rPr>
                        <a:t>t</a:t>
                      </a:r>
                      <a:r>
                        <a:rPr sz="900" spc="-10" dirty="0">
                          <a:solidFill>
                            <a:srgbClr val="221F1F"/>
                          </a:solidFill>
                          <a:latin typeface="Times New Roman"/>
                          <a:cs typeface="Times New Roman"/>
                        </a:rPr>
                        <a:t>ü</a:t>
                      </a:r>
                      <a:r>
                        <a:rPr sz="900" spc="25" dirty="0">
                          <a:solidFill>
                            <a:srgbClr val="221F1F"/>
                          </a:solidFill>
                          <a:latin typeface="Times New Roman"/>
                          <a:cs typeface="Times New Roman"/>
                        </a:rPr>
                        <a:t>r</a:t>
                      </a:r>
                      <a:r>
                        <a:rPr sz="900" spc="-35" dirty="0">
                          <a:solidFill>
                            <a:srgbClr val="221F1F"/>
                          </a:solidFill>
                          <a:latin typeface="Times New Roman"/>
                          <a:cs typeface="Times New Roman"/>
                        </a:rPr>
                        <a:t>m</a:t>
                      </a:r>
                      <a:r>
                        <a:rPr sz="900" dirty="0">
                          <a:solidFill>
                            <a:srgbClr val="221F1F"/>
                          </a:solidFill>
                          <a:latin typeface="Times New Roman"/>
                          <a:cs typeface="Times New Roman"/>
                        </a:rPr>
                        <a:t>e</a:t>
                      </a:r>
                      <a:r>
                        <a:rPr sz="900" spc="25" dirty="0">
                          <a:solidFill>
                            <a:srgbClr val="221F1F"/>
                          </a:solidFill>
                          <a:latin typeface="Times New Roman"/>
                          <a:cs typeface="Times New Roman"/>
                        </a:rPr>
                        <a:t> </a:t>
                      </a:r>
                      <a:r>
                        <a:rPr sz="900" spc="-20" dirty="0">
                          <a:solidFill>
                            <a:srgbClr val="221F1F"/>
                          </a:solidFill>
                          <a:latin typeface="Times New Roman"/>
                          <a:cs typeface="Times New Roman"/>
                        </a:rPr>
                        <a:t>f</a:t>
                      </a:r>
                      <a:r>
                        <a:rPr sz="900" spc="10" dirty="0">
                          <a:solidFill>
                            <a:srgbClr val="221F1F"/>
                          </a:solidFill>
                          <a:latin typeface="Times New Roman"/>
                          <a:cs typeface="Times New Roman"/>
                        </a:rPr>
                        <a:t>a</a:t>
                      </a:r>
                      <a:r>
                        <a:rPr sz="900" spc="-10" dirty="0">
                          <a:solidFill>
                            <a:srgbClr val="221F1F"/>
                          </a:solidFill>
                          <a:latin typeface="Times New Roman"/>
                          <a:cs typeface="Times New Roman"/>
                        </a:rPr>
                        <a:t>k</a:t>
                      </a:r>
                      <a:r>
                        <a:rPr sz="900" spc="10" dirty="0">
                          <a:solidFill>
                            <a:srgbClr val="221F1F"/>
                          </a:solidFill>
                          <a:latin typeface="Times New Roman"/>
                          <a:cs typeface="Times New Roman"/>
                        </a:rPr>
                        <a:t>t</a:t>
                      </a:r>
                      <a:r>
                        <a:rPr sz="900" spc="5" dirty="0">
                          <a:solidFill>
                            <a:srgbClr val="221F1F"/>
                          </a:solidFill>
                          <a:latin typeface="Times New Roman"/>
                          <a:cs typeface="Times New Roman"/>
                        </a:rPr>
                        <a:t>ö</a:t>
                      </a:r>
                      <a:r>
                        <a:rPr sz="900" dirty="0">
                          <a:solidFill>
                            <a:srgbClr val="221F1F"/>
                          </a:solidFill>
                          <a:latin typeface="Times New Roman"/>
                          <a:cs typeface="Times New Roman"/>
                        </a:rPr>
                        <a:t>r</a:t>
                      </a:r>
                      <a:r>
                        <a:rPr sz="900" spc="-5" dirty="0">
                          <a:solidFill>
                            <a:srgbClr val="221F1F"/>
                          </a:solidFill>
                          <a:latin typeface="Times New Roman"/>
                          <a:cs typeface="Times New Roman"/>
                        </a:rPr>
                        <a:t>l</a:t>
                      </a:r>
                      <a:r>
                        <a:rPr sz="900" dirty="0">
                          <a:solidFill>
                            <a:srgbClr val="221F1F"/>
                          </a:solidFill>
                          <a:latin typeface="Times New Roman"/>
                          <a:cs typeface="Times New Roman"/>
                        </a:rPr>
                        <a:t>eri, </a:t>
                      </a:r>
                      <a:r>
                        <a:rPr sz="900" spc="5" dirty="0">
                          <a:solidFill>
                            <a:srgbClr val="221F1F"/>
                          </a:solidFill>
                          <a:latin typeface="Times New Roman"/>
                          <a:cs typeface="Times New Roman"/>
                        </a:rPr>
                        <a:t>o</a:t>
                      </a:r>
                      <a:r>
                        <a:rPr sz="900" dirty="0">
                          <a:solidFill>
                            <a:srgbClr val="221F1F"/>
                          </a:solidFill>
                          <a:latin typeface="Times New Roman"/>
                          <a:cs typeface="Times New Roman"/>
                        </a:rPr>
                        <a:t>ran  </a:t>
                      </a:r>
                      <a:r>
                        <a:rPr sz="900" spc="-75" dirty="0">
                          <a:solidFill>
                            <a:srgbClr val="221F1F"/>
                          </a:solidFill>
                          <a:latin typeface="Times New Roman"/>
                          <a:cs typeface="Times New Roman"/>
                        </a:rPr>
                        <a:t> </a:t>
                      </a:r>
                      <a:r>
                        <a:rPr sz="900" spc="-10" dirty="0">
                          <a:solidFill>
                            <a:srgbClr val="221F1F"/>
                          </a:solidFill>
                          <a:latin typeface="Times New Roman"/>
                          <a:cs typeface="Times New Roman"/>
                        </a:rPr>
                        <a:t>v</a:t>
                      </a:r>
                      <a:r>
                        <a:rPr sz="900" dirty="0">
                          <a:solidFill>
                            <a:srgbClr val="221F1F"/>
                          </a:solidFill>
                          <a:latin typeface="Times New Roman"/>
                          <a:cs typeface="Times New Roman"/>
                        </a:rPr>
                        <a:t>e  </a:t>
                      </a:r>
                      <a:r>
                        <a:rPr sz="900" spc="-65" dirty="0">
                          <a:solidFill>
                            <a:srgbClr val="221F1F"/>
                          </a:solidFill>
                          <a:latin typeface="Times New Roman"/>
                          <a:cs typeface="Times New Roman"/>
                        </a:rPr>
                        <a:t> </a:t>
                      </a:r>
                      <a:r>
                        <a:rPr sz="900" spc="5" dirty="0">
                          <a:solidFill>
                            <a:srgbClr val="221F1F"/>
                          </a:solidFill>
                          <a:latin typeface="Times New Roman"/>
                          <a:cs typeface="Times New Roman"/>
                        </a:rPr>
                        <a:t>o</a:t>
                      </a:r>
                      <a:r>
                        <a:rPr sz="900" spc="15" dirty="0">
                          <a:solidFill>
                            <a:srgbClr val="221F1F"/>
                          </a:solidFill>
                          <a:latin typeface="Times New Roman"/>
                          <a:cs typeface="Times New Roman"/>
                        </a:rPr>
                        <a:t>r</a:t>
                      </a:r>
                      <a:r>
                        <a:rPr sz="900" spc="10" dirty="0">
                          <a:solidFill>
                            <a:srgbClr val="221F1F"/>
                          </a:solidFill>
                          <a:latin typeface="Times New Roman"/>
                          <a:cs typeface="Times New Roman"/>
                        </a:rPr>
                        <a:t>a</a:t>
                      </a:r>
                      <a:r>
                        <a:rPr sz="900" spc="-10" dirty="0">
                          <a:solidFill>
                            <a:srgbClr val="221F1F"/>
                          </a:solidFill>
                          <a:latin typeface="Times New Roman"/>
                          <a:cs typeface="Times New Roman"/>
                        </a:rPr>
                        <a:t>n</a:t>
                      </a:r>
                      <a:r>
                        <a:rPr sz="900" dirty="0">
                          <a:solidFill>
                            <a:srgbClr val="221F1F"/>
                          </a:solidFill>
                          <a:latin typeface="Times New Roman"/>
                          <a:cs typeface="Times New Roman"/>
                        </a:rPr>
                        <a:t>tı,  </a:t>
                      </a:r>
                      <a:r>
                        <a:rPr sz="900" spc="-90" dirty="0">
                          <a:solidFill>
                            <a:srgbClr val="221F1F"/>
                          </a:solidFill>
                          <a:latin typeface="Times New Roman"/>
                          <a:cs typeface="Times New Roman"/>
                        </a:rPr>
                        <a:t> </a:t>
                      </a:r>
                      <a:r>
                        <a:rPr sz="900" spc="5" dirty="0">
                          <a:solidFill>
                            <a:srgbClr val="221F1F"/>
                          </a:solidFill>
                          <a:latin typeface="Times New Roman"/>
                          <a:cs typeface="Times New Roman"/>
                        </a:rPr>
                        <a:t>o</a:t>
                      </a:r>
                      <a:r>
                        <a:rPr sz="900" spc="15" dirty="0">
                          <a:solidFill>
                            <a:srgbClr val="221F1F"/>
                          </a:solidFill>
                          <a:latin typeface="Times New Roman"/>
                          <a:cs typeface="Times New Roman"/>
                        </a:rPr>
                        <a:t>r</a:t>
                      </a:r>
                      <a:r>
                        <a:rPr sz="900" dirty="0">
                          <a:solidFill>
                            <a:srgbClr val="221F1F"/>
                          </a:solidFill>
                          <a:latin typeface="Times New Roman"/>
                          <a:cs typeface="Times New Roman"/>
                        </a:rPr>
                        <a:t>tal</a:t>
                      </a:r>
                      <a:r>
                        <a:rPr sz="900" spc="25" dirty="0">
                          <a:solidFill>
                            <a:srgbClr val="221F1F"/>
                          </a:solidFill>
                          <a:latin typeface="Times New Roman"/>
                          <a:cs typeface="Times New Roman"/>
                        </a:rPr>
                        <a:t>a</a:t>
                      </a:r>
                      <a:r>
                        <a:rPr sz="900" spc="-35" dirty="0">
                          <a:solidFill>
                            <a:srgbClr val="221F1F"/>
                          </a:solidFill>
                          <a:latin typeface="Times New Roman"/>
                          <a:cs typeface="Times New Roman"/>
                        </a:rPr>
                        <a:t>m</a:t>
                      </a:r>
                      <a:r>
                        <a:rPr sz="900" dirty="0">
                          <a:solidFill>
                            <a:srgbClr val="221F1F"/>
                          </a:solidFill>
                          <a:latin typeface="Times New Roman"/>
                          <a:cs typeface="Times New Roman"/>
                        </a:rPr>
                        <a:t>alar  </a:t>
                      </a:r>
                      <a:r>
                        <a:rPr sz="900" spc="-75" dirty="0">
                          <a:solidFill>
                            <a:srgbClr val="221F1F"/>
                          </a:solidFill>
                          <a:latin typeface="Times New Roman"/>
                          <a:cs typeface="Times New Roman"/>
                        </a:rPr>
                        <a:t> </a:t>
                      </a:r>
                      <a:r>
                        <a:rPr sz="900" spc="-10" dirty="0">
                          <a:solidFill>
                            <a:srgbClr val="221F1F"/>
                          </a:solidFill>
                          <a:latin typeface="Times New Roman"/>
                          <a:cs typeface="Times New Roman"/>
                        </a:rPr>
                        <a:t>v</a:t>
                      </a:r>
                      <a:r>
                        <a:rPr sz="900" dirty="0">
                          <a:solidFill>
                            <a:srgbClr val="221F1F"/>
                          </a:solidFill>
                          <a:latin typeface="Times New Roman"/>
                          <a:cs typeface="Times New Roman"/>
                        </a:rPr>
                        <a:t>e  </a:t>
                      </a:r>
                      <a:r>
                        <a:rPr sz="900" spc="-45" dirty="0">
                          <a:solidFill>
                            <a:srgbClr val="221F1F"/>
                          </a:solidFill>
                          <a:latin typeface="Times New Roman"/>
                          <a:cs typeface="Times New Roman"/>
                        </a:rPr>
                        <a:t> </a:t>
                      </a:r>
                      <a:r>
                        <a:rPr sz="900" spc="-10" dirty="0">
                          <a:solidFill>
                            <a:srgbClr val="221F1F"/>
                          </a:solidFill>
                          <a:latin typeface="Times New Roman"/>
                          <a:cs typeface="Times New Roman"/>
                        </a:rPr>
                        <a:t>yü</a:t>
                      </a:r>
                      <a:r>
                        <a:rPr sz="900" dirty="0">
                          <a:solidFill>
                            <a:srgbClr val="221F1F"/>
                          </a:solidFill>
                          <a:latin typeface="Times New Roman"/>
                          <a:cs typeface="Times New Roman"/>
                        </a:rPr>
                        <a:t>z</a:t>
                      </a:r>
                      <a:r>
                        <a:rPr sz="900" spc="5" dirty="0">
                          <a:solidFill>
                            <a:srgbClr val="221F1F"/>
                          </a:solidFill>
                          <a:latin typeface="Times New Roman"/>
                          <a:cs typeface="Times New Roman"/>
                        </a:rPr>
                        <a:t>d</a:t>
                      </a:r>
                      <a:r>
                        <a:rPr sz="900" dirty="0">
                          <a:solidFill>
                            <a:srgbClr val="221F1F"/>
                          </a:solidFill>
                          <a:latin typeface="Times New Roman"/>
                          <a:cs typeface="Times New Roman"/>
                        </a:rPr>
                        <a:t>eler,  </a:t>
                      </a:r>
                      <a:r>
                        <a:rPr sz="900" spc="-75" dirty="0">
                          <a:solidFill>
                            <a:srgbClr val="221F1F"/>
                          </a:solidFill>
                          <a:latin typeface="Times New Roman"/>
                          <a:cs typeface="Times New Roman"/>
                        </a:rPr>
                        <a:t> </a:t>
                      </a:r>
                      <a:r>
                        <a:rPr sz="900" dirty="0">
                          <a:solidFill>
                            <a:srgbClr val="221F1F"/>
                          </a:solidFill>
                          <a:latin typeface="Times New Roman"/>
                          <a:cs typeface="Times New Roman"/>
                        </a:rPr>
                        <a:t>al</a:t>
                      </a:r>
                      <a:r>
                        <a:rPr sz="900" spc="10" dirty="0">
                          <a:solidFill>
                            <a:srgbClr val="221F1F"/>
                          </a:solidFill>
                          <a:latin typeface="Times New Roman"/>
                          <a:cs typeface="Times New Roman"/>
                        </a:rPr>
                        <a:t>a</a:t>
                      </a:r>
                      <a:r>
                        <a:rPr sz="900" spc="-10" dirty="0">
                          <a:solidFill>
                            <a:srgbClr val="221F1F"/>
                          </a:solidFill>
                          <a:latin typeface="Times New Roman"/>
                          <a:cs typeface="Times New Roman"/>
                        </a:rPr>
                        <a:t>n</a:t>
                      </a:r>
                      <a:r>
                        <a:rPr sz="900" dirty="0">
                          <a:solidFill>
                            <a:srgbClr val="221F1F"/>
                          </a:solidFill>
                          <a:latin typeface="Times New Roman"/>
                          <a:cs typeface="Times New Roman"/>
                        </a:rPr>
                        <a:t>lar  </a:t>
                      </a:r>
                      <a:r>
                        <a:rPr sz="900" spc="-60" dirty="0">
                          <a:solidFill>
                            <a:srgbClr val="221F1F"/>
                          </a:solidFill>
                          <a:latin typeface="Times New Roman"/>
                          <a:cs typeface="Times New Roman"/>
                        </a:rPr>
                        <a:t> </a:t>
                      </a:r>
                      <a:r>
                        <a:rPr sz="900" spc="-10" dirty="0">
                          <a:solidFill>
                            <a:srgbClr val="221F1F"/>
                          </a:solidFill>
                          <a:latin typeface="Times New Roman"/>
                          <a:cs typeface="Times New Roman"/>
                        </a:rPr>
                        <a:t>v</a:t>
                      </a:r>
                      <a:r>
                        <a:rPr sz="900" dirty="0">
                          <a:solidFill>
                            <a:srgbClr val="221F1F"/>
                          </a:solidFill>
                          <a:latin typeface="Times New Roman"/>
                          <a:cs typeface="Times New Roman"/>
                        </a:rPr>
                        <a:t>e </a:t>
                      </a:r>
                      <a:r>
                        <a:rPr sz="900" spc="-10" dirty="0">
                          <a:solidFill>
                            <a:srgbClr val="221F1F"/>
                          </a:solidFill>
                          <a:latin typeface="Times New Roman"/>
                          <a:cs typeface="Times New Roman"/>
                        </a:rPr>
                        <a:t>h</a:t>
                      </a:r>
                      <a:r>
                        <a:rPr sz="900" dirty="0">
                          <a:solidFill>
                            <a:srgbClr val="221F1F"/>
                          </a:solidFill>
                          <a:latin typeface="Times New Roman"/>
                          <a:cs typeface="Times New Roman"/>
                        </a:rPr>
                        <a:t>ac</a:t>
                      </a:r>
                      <a:r>
                        <a:rPr sz="900" spc="20" dirty="0">
                          <a:solidFill>
                            <a:srgbClr val="221F1F"/>
                          </a:solidFill>
                          <a:latin typeface="Times New Roman"/>
                          <a:cs typeface="Times New Roman"/>
                        </a:rPr>
                        <a:t>i</a:t>
                      </a:r>
                      <a:r>
                        <a:rPr sz="900" spc="-20" dirty="0">
                          <a:solidFill>
                            <a:srgbClr val="221F1F"/>
                          </a:solidFill>
                          <a:latin typeface="Times New Roman"/>
                          <a:cs typeface="Times New Roman"/>
                        </a:rPr>
                        <a:t>m</a:t>
                      </a:r>
                      <a:r>
                        <a:rPr sz="900" spc="-5" dirty="0">
                          <a:solidFill>
                            <a:srgbClr val="221F1F"/>
                          </a:solidFill>
                          <a:latin typeface="Times New Roman"/>
                          <a:cs typeface="Times New Roman"/>
                        </a:rPr>
                        <a:t>l</a:t>
                      </a:r>
                      <a:r>
                        <a:rPr sz="900" dirty="0">
                          <a:solidFill>
                            <a:srgbClr val="221F1F"/>
                          </a:solidFill>
                          <a:latin typeface="Times New Roman"/>
                          <a:cs typeface="Times New Roman"/>
                        </a:rPr>
                        <a:t>er,</a:t>
                      </a:r>
                      <a:r>
                        <a:rPr sz="900" spc="15" dirty="0">
                          <a:solidFill>
                            <a:srgbClr val="221F1F"/>
                          </a:solidFill>
                          <a:latin typeface="Times New Roman"/>
                          <a:cs typeface="Times New Roman"/>
                        </a:rPr>
                        <a:t> </a:t>
                      </a:r>
                      <a:r>
                        <a:rPr sz="900" spc="-5" dirty="0">
                          <a:solidFill>
                            <a:srgbClr val="221F1F"/>
                          </a:solidFill>
                          <a:latin typeface="Times New Roman"/>
                          <a:cs typeface="Times New Roman"/>
                        </a:rPr>
                        <a:t>k</a:t>
                      </a:r>
                      <a:r>
                        <a:rPr sz="900" dirty="0">
                          <a:solidFill>
                            <a:srgbClr val="221F1F"/>
                          </a:solidFill>
                          <a:latin typeface="Times New Roman"/>
                          <a:cs typeface="Times New Roman"/>
                        </a:rPr>
                        <a:t>areler,</a:t>
                      </a:r>
                      <a:r>
                        <a:rPr sz="900" spc="25" dirty="0">
                          <a:solidFill>
                            <a:srgbClr val="221F1F"/>
                          </a:solidFill>
                          <a:latin typeface="Times New Roman"/>
                          <a:cs typeface="Times New Roman"/>
                        </a:rPr>
                        <a:t> </a:t>
                      </a:r>
                      <a:r>
                        <a:rPr sz="900" spc="-10" dirty="0">
                          <a:solidFill>
                            <a:srgbClr val="221F1F"/>
                          </a:solidFill>
                          <a:latin typeface="Times New Roman"/>
                          <a:cs typeface="Times New Roman"/>
                        </a:rPr>
                        <a:t>k</a:t>
                      </a:r>
                      <a:r>
                        <a:rPr sz="900" spc="5" dirty="0">
                          <a:solidFill>
                            <a:srgbClr val="221F1F"/>
                          </a:solidFill>
                          <a:latin typeface="Times New Roman"/>
                          <a:cs typeface="Times New Roman"/>
                        </a:rPr>
                        <a:t>üp</a:t>
                      </a:r>
                      <a:r>
                        <a:rPr sz="900" spc="10" dirty="0">
                          <a:solidFill>
                            <a:srgbClr val="221F1F"/>
                          </a:solidFill>
                          <a:latin typeface="Times New Roman"/>
                          <a:cs typeface="Times New Roman"/>
                        </a:rPr>
                        <a:t>l</a:t>
                      </a:r>
                      <a:r>
                        <a:rPr sz="900" dirty="0">
                          <a:solidFill>
                            <a:srgbClr val="221F1F"/>
                          </a:solidFill>
                          <a:latin typeface="Times New Roman"/>
                          <a:cs typeface="Times New Roman"/>
                        </a:rPr>
                        <a:t>er,</a:t>
                      </a:r>
                      <a:r>
                        <a:rPr sz="900" spc="5" dirty="0">
                          <a:solidFill>
                            <a:srgbClr val="221F1F"/>
                          </a:solidFill>
                          <a:latin typeface="Times New Roman"/>
                          <a:cs typeface="Times New Roman"/>
                        </a:rPr>
                        <a:t> </a:t>
                      </a:r>
                      <a:r>
                        <a:rPr sz="900" spc="-10" dirty="0">
                          <a:solidFill>
                            <a:srgbClr val="221F1F"/>
                          </a:solidFill>
                          <a:latin typeface="Times New Roman"/>
                          <a:cs typeface="Times New Roman"/>
                        </a:rPr>
                        <a:t>k</a:t>
                      </a:r>
                      <a:r>
                        <a:rPr sz="900" dirty="0">
                          <a:solidFill>
                            <a:srgbClr val="221F1F"/>
                          </a:solidFill>
                          <a:latin typeface="Times New Roman"/>
                          <a:cs typeface="Times New Roman"/>
                        </a:rPr>
                        <a:t>are </a:t>
                      </a:r>
                      <a:r>
                        <a:rPr sz="900" spc="-10" dirty="0">
                          <a:solidFill>
                            <a:srgbClr val="221F1F"/>
                          </a:solidFill>
                          <a:latin typeface="Times New Roman"/>
                          <a:cs typeface="Times New Roman"/>
                        </a:rPr>
                        <a:t>v</a:t>
                      </a:r>
                      <a:r>
                        <a:rPr sz="900" dirty="0">
                          <a:solidFill>
                            <a:srgbClr val="221F1F"/>
                          </a:solidFill>
                          <a:latin typeface="Times New Roman"/>
                          <a:cs typeface="Times New Roman"/>
                        </a:rPr>
                        <a:t>e </a:t>
                      </a:r>
                      <a:r>
                        <a:rPr sz="900" spc="-10" dirty="0">
                          <a:solidFill>
                            <a:srgbClr val="221F1F"/>
                          </a:solidFill>
                          <a:latin typeface="Times New Roman"/>
                          <a:cs typeface="Times New Roman"/>
                        </a:rPr>
                        <a:t>kü</a:t>
                      </a:r>
                      <a:r>
                        <a:rPr sz="900" dirty="0">
                          <a:solidFill>
                            <a:srgbClr val="221F1F"/>
                          </a:solidFill>
                          <a:latin typeface="Times New Roman"/>
                          <a:cs typeface="Times New Roman"/>
                        </a:rPr>
                        <a:t>p</a:t>
                      </a:r>
                      <a:r>
                        <a:rPr sz="900" spc="5" dirty="0">
                          <a:solidFill>
                            <a:srgbClr val="221F1F"/>
                          </a:solidFill>
                          <a:latin typeface="Times New Roman"/>
                          <a:cs typeface="Times New Roman"/>
                        </a:rPr>
                        <a:t> </a:t>
                      </a:r>
                      <a:r>
                        <a:rPr sz="900" spc="-10" dirty="0">
                          <a:solidFill>
                            <a:srgbClr val="221F1F"/>
                          </a:solidFill>
                          <a:latin typeface="Times New Roman"/>
                          <a:cs typeface="Times New Roman"/>
                        </a:rPr>
                        <a:t>k</a:t>
                      </a:r>
                      <a:r>
                        <a:rPr sz="900" spc="30" dirty="0">
                          <a:solidFill>
                            <a:srgbClr val="221F1F"/>
                          </a:solidFill>
                          <a:latin typeface="Times New Roman"/>
                          <a:cs typeface="Times New Roman"/>
                        </a:rPr>
                        <a:t>ö</a:t>
                      </a:r>
                      <a:r>
                        <a:rPr sz="900" spc="-10" dirty="0">
                          <a:solidFill>
                            <a:srgbClr val="221F1F"/>
                          </a:solidFill>
                          <a:latin typeface="Times New Roman"/>
                          <a:cs typeface="Times New Roman"/>
                        </a:rPr>
                        <a:t>k</a:t>
                      </a:r>
                      <a:r>
                        <a:rPr sz="900" spc="-5" dirty="0">
                          <a:solidFill>
                            <a:srgbClr val="221F1F"/>
                          </a:solidFill>
                          <a:latin typeface="Times New Roman"/>
                          <a:cs typeface="Times New Roman"/>
                        </a:rPr>
                        <a:t>l</a:t>
                      </a:r>
                      <a:r>
                        <a:rPr sz="900" dirty="0">
                          <a:solidFill>
                            <a:srgbClr val="221F1F"/>
                          </a:solidFill>
                          <a:latin typeface="Times New Roman"/>
                          <a:cs typeface="Times New Roman"/>
                        </a:rPr>
                        <a:t>er</a:t>
                      </a:r>
                      <a:r>
                        <a:rPr sz="900" spc="-5" dirty="0">
                          <a:solidFill>
                            <a:srgbClr val="221F1F"/>
                          </a:solidFill>
                          <a:latin typeface="Times New Roman"/>
                          <a:cs typeface="Times New Roman"/>
                        </a:rPr>
                        <a:t>i.</a:t>
                      </a:r>
                      <a:endParaRPr sz="900" dirty="0">
                        <a:latin typeface="Times New Roman"/>
                        <a:cs typeface="Times New Roman"/>
                      </a:endParaRPr>
                    </a:p>
                  </a:txBody>
                  <a:tcPr marL="0" marR="0" marT="0" marB="0">
                    <a:lnL w="7365">
                      <a:solidFill>
                        <a:srgbClr val="000000"/>
                      </a:solidFill>
                      <a:prstDash val="solid"/>
                    </a:lnL>
                    <a:lnR w="7366">
                      <a:solidFill>
                        <a:srgbClr val="000000"/>
                      </a:solidFill>
                      <a:prstDash val="solid"/>
                    </a:lnR>
                    <a:lnT w="7366">
                      <a:solidFill>
                        <a:srgbClr val="000000"/>
                      </a:solidFill>
                      <a:prstDash val="solid"/>
                    </a:lnT>
                    <a:lnB w="7366">
                      <a:solidFill>
                        <a:srgbClr val="000000"/>
                      </a:solidFill>
                      <a:prstDash val="solid"/>
                    </a:lnB>
                  </a:tcPr>
                </a:tc>
                <a:tc>
                  <a:txBody>
                    <a:bodyPr/>
                    <a:lstStyle/>
                    <a:p>
                      <a:endParaRPr sz="900" dirty="0">
                        <a:latin typeface="Times New Roman"/>
                        <a:cs typeface="Times New Roman"/>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c>
                  <a:txBody>
                    <a:bodyPr/>
                    <a:lstStyle/>
                    <a:p>
                      <a:endParaRPr sz="900" dirty="0">
                        <a:latin typeface="Times New Roman"/>
                        <a:cs typeface="Times New Roman"/>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c>
                  <a:txBody>
                    <a:bodyPr/>
                    <a:lstStyle/>
                    <a:p>
                      <a:pPr algn="ctr">
                        <a:lnSpc>
                          <a:spcPct val="100000"/>
                        </a:lnSpc>
                      </a:pPr>
                      <a:r>
                        <a:rPr sz="1000" dirty="0">
                          <a:latin typeface="Calibri"/>
                          <a:cs typeface="Calibri"/>
                        </a:rPr>
                        <a:t>1</a:t>
                      </a:r>
                      <a:endParaRPr sz="1000">
                        <a:latin typeface="Calibri"/>
                        <a:cs typeface="Calibri"/>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solidFill>
                      <a:srgbClr val="D9D9D9"/>
                    </a:solidFill>
                  </a:tcPr>
                </a:tc>
                <a:tc>
                  <a:txBody>
                    <a:bodyPr/>
                    <a:lstStyle/>
                    <a:p>
                      <a:pPr marL="635" algn="ctr">
                        <a:lnSpc>
                          <a:spcPct val="100000"/>
                        </a:lnSpc>
                      </a:pPr>
                      <a:r>
                        <a:rPr sz="1000" dirty="0">
                          <a:latin typeface="Calibri"/>
                          <a:cs typeface="Calibri"/>
                        </a:rPr>
                        <a:t>2</a:t>
                      </a:r>
                      <a:endParaRPr sz="1000">
                        <a:latin typeface="Calibri"/>
                        <a:cs typeface="Calibri"/>
                      </a:endParaRPr>
                    </a:p>
                  </a:txBody>
                  <a:tcPr marL="0" marR="0" marT="0" marB="0">
                    <a:lnL w="7365">
                      <a:solidFill>
                        <a:srgbClr val="000000"/>
                      </a:solidFill>
                      <a:prstDash val="solid"/>
                    </a:lnL>
                    <a:lnR w="7366">
                      <a:solidFill>
                        <a:srgbClr val="000000"/>
                      </a:solidFill>
                      <a:prstDash val="solid"/>
                    </a:lnR>
                    <a:lnT w="7366">
                      <a:solidFill>
                        <a:srgbClr val="000000"/>
                      </a:solidFill>
                      <a:prstDash val="solid"/>
                    </a:lnT>
                    <a:lnB w="7366">
                      <a:solidFill>
                        <a:srgbClr val="000000"/>
                      </a:solidFill>
                      <a:prstDash val="solid"/>
                    </a:lnB>
                    <a:solidFill>
                      <a:srgbClr val="D9D9D9"/>
                    </a:solidFill>
                  </a:tcPr>
                </a:tc>
                <a:tc>
                  <a:txBody>
                    <a:bodyPr/>
                    <a:lstStyle/>
                    <a:p>
                      <a:pPr marL="635" algn="ctr">
                        <a:lnSpc>
                          <a:spcPct val="100000"/>
                        </a:lnSpc>
                      </a:pPr>
                      <a:r>
                        <a:rPr sz="1000" dirty="0">
                          <a:latin typeface="Calibri"/>
                          <a:cs typeface="Calibri"/>
                        </a:rPr>
                        <a:t>2</a:t>
                      </a:r>
                      <a:endParaRPr sz="1000">
                        <a:latin typeface="Calibri"/>
                        <a:cs typeface="Calibri"/>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solidFill>
                      <a:srgbClr val="D9D9D9"/>
                    </a:solidFill>
                  </a:tcPr>
                </a:tc>
                <a:tc>
                  <a:txBody>
                    <a:bodyPr/>
                    <a:lstStyle/>
                    <a:p>
                      <a:pPr marL="1270" algn="ctr">
                        <a:lnSpc>
                          <a:spcPct val="100000"/>
                        </a:lnSpc>
                      </a:pPr>
                      <a:r>
                        <a:rPr sz="1000" dirty="0">
                          <a:latin typeface="Calibri"/>
                          <a:cs typeface="Calibri"/>
                        </a:rPr>
                        <a:t>2</a:t>
                      </a:r>
                      <a:endParaRPr sz="1000">
                        <a:latin typeface="Calibri"/>
                        <a:cs typeface="Calibri"/>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solidFill>
                      <a:srgbClr val="D9D9D9"/>
                    </a:solidFill>
                  </a:tcPr>
                </a:tc>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r>
              <a:tr h="719532">
                <a:tc>
                  <a:txBody>
                    <a:bodyPr/>
                    <a:lstStyle/>
                    <a:p>
                      <a:pPr marL="110489" algn="just">
                        <a:lnSpc>
                          <a:spcPct val="100000"/>
                        </a:lnSpc>
                      </a:pPr>
                      <a:r>
                        <a:rPr sz="900" b="1" spc="5" dirty="0">
                          <a:latin typeface="Times New Roman"/>
                          <a:cs typeface="Times New Roman"/>
                        </a:rPr>
                        <a:t>1</a:t>
                      </a:r>
                      <a:r>
                        <a:rPr sz="900" b="1" dirty="0">
                          <a:latin typeface="Times New Roman"/>
                          <a:cs typeface="Times New Roman"/>
                        </a:rPr>
                        <a:t>.</a:t>
                      </a:r>
                      <a:r>
                        <a:rPr sz="900" b="1" spc="5" dirty="0">
                          <a:latin typeface="Times New Roman"/>
                          <a:cs typeface="Times New Roman"/>
                        </a:rPr>
                        <a:t>2</a:t>
                      </a:r>
                      <a:r>
                        <a:rPr sz="900" b="1" dirty="0">
                          <a:latin typeface="Times New Roman"/>
                          <a:cs typeface="Times New Roman"/>
                        </a:rPr>
                        <a:t>.</a:t>
                      </a:r>
                      <a:r>
                        <a:rPr sz="900" b="1" spc="-10" dirty="0">
                          <a:latin typeface="Times New Roman"/>
                          <a:cs typeface="Times New Roman"/>
                        </a:rPr>
                        <a:t> </a:t>
                      </a:r>
                      <a:r>
                        <a:rPr sz="900" b="1" dirty="0">
                          <a:latin typeface="Times New Roman"/>
                          <a:cs typeface="Times New Roman"/>
                        </a:rPr>
                        <a:t>Cebir</a:t>
                      </a:r>
                      <a:endParaRPr sz="900">
                        <a:latin typeface="Times New Roman"/>
                        <a:cs typeface="Times New Roman"/>
                      </a:endParaRPr>
                    </a:p>
                    <a:p>
                      <a:pPr marL="110489" marR="91440" algn="just">
                        <a:lnSpc>
                          <a:spcPts val="1150"/>
                        </a:lnSpc>
                        <a:spcBef>
                          <a:spcPts val="90"/>
                        </a:spcBef>
                      </a:pPr>
                      <a:r>
                        <a:rPr sz="900" b="1" dirty="0">
                          <a:solidFill>
                            <a:srgbClr val="221F1F"/>
                          </a:solidFill>
                          <a:latin typeface="Times New Roman"/>
                          <a:cs typeface="Times New Roman"/>
                        </a:rPr>
                        <a:t>(</a:t>
                      </a:r>
                      <a:r>
                        <a:rPr sz="900" b="1" spc="5" dirty="0">
                          <a:solidFill>
                            <a:srgbClr val="221F1F"/>
                          </a:solidFill>
                          <a:latin typeface="Times New Roman"/>
                          <a:cs typeface="Times New Roman"/>
                        </a:rPr>
                        <a:t>a</a:t>
                      </a:r>
                      <a:r>
                        <a:rPr sz="900" b="1" dirty="0">
                          <a:solidFill>
                            <a:srgbClr val="221F1F"/>
                          </a:solidFill>
                          <a:latin typeface="Times New Roman"/>
                          <a:cs typeface="Times New Roman"/>
                        </a:rPr>
                        <a:t>) </a:t>
                      </a:r>
                      <a:r>
                        <a:rPr sz="900" b="1" spc="5" dirty="0">
                          <a:solidFill>
                            <a:srgbClr val="221F1F"/>
                          </a:solidFill>
                          <a:latin typeface="Times New Roman"/>
                          <a:cs typeface="Times New Roman"/>
                        </a:rPr>
                        <a:t> </a:t>
                      </a:r>
                      <a:r>
                        <a:rPr sz="900" spc="15" dirty="0">
                          <a:solidFill>
                            <a:srgbClr val="221F1F"/>
                          </a:solidFill>
                          <a:latin typeface="Times New Roman"/>
                          <a:cs typeface="Times New Roman"/>
                        </a:rPr>
                        <a:t>B</a:t>
                      </a:r>
                      <a:r>
                        <a:rPr sz="900" dirty="0">
                          <a:solidFill>
                            <a:srgbClr val="221F1F"/>
                          </a:solidFill>
                          <a:latin typeface="Times New Roman"/>
                          <a:cs typeface="Times New Roman"/>
                        </a:rPr>
                        <a:t>a</a:t>
                      </a:r>
                      <a:r>
                        <a:rPr sz="900" spc="-5" dirty="0">
                          <a:solidFill>
                            <a:srgbClr val="221F1F"/>
                          </a:solidFill>
                          <a:latin typeface="Times New Roman"/>
                          <a:cs typeface="Times New Roman"/>
                        </a:rPr>
                        <a:t>si</a:t>
                      </a:r>
                      <a:r>
                        <a:rPr sz="900" dirty="0">
                          <a:solidFill>
                            <a:srgbClr val="221F1F"/>
                          </a:solidFill>
                          <a:latin typeface="Times New Roman"/>
                          <a:cs typeface="Times New Roman"/>
                        </a:rPr>
                        <a:t>t </a:t>
                      </a:r>
                      <a:r>
                        <a:rPr sz="900" spc="-10" dirty="0">
                          <a:solidFill>
                            <a:srgbClr val="221F1F"/>
                          </a:solidFill>
                          <a:latin typeface="Times New Roman"/>
                          <a:cs typeface="Times New Roman"/>
                        </a:rPr>
                        <a:t> </a:t>
                      </a:r>
                      <a:r>
                        <a:rPr sz="900" dirty="0">
                          <a:solidFill>
                            <a:srgbClr val="221F1F"/>
                          </a:solidFill>
                          <a:latin typeface="Times New Roman"/>
                          <a:cs typeface="Times New Roman"/>
                        </a:rPr>
                        <a:t>ce</a:t>
                      </a:r>
                      <a:r>
                        <a:rPr sz="900" spc="5" dirty="0">
                          <a:solidFill>
                            <a:srgbClr val="221F1F"/>
                          </a:solidFill>
                          <a:latin typeface="Times New Roman"/>
                          <a:cs typeface="Times New Roman"/>
                        </a:rPr>
                        <a:t>b</a:t>
                      </a:r>
                      <a:r>
                        <a:rPr sz="900" spc="-5" dirty="0">
                          <a:solidFill>
                            <a:srgbClr val="221F1F"/>
                          </a:solidFill>
                          <a:latin typeface="Times New Roman"/>
                          <a:cs typeface="Times New Roman"/>
                        </a:rPr>
                        <a:t>i</a:t>
                      </a:r>
                      <a:r>
                        <a:rPr sz="900" dirty="0">
                          <a:solidFill>
                            <a:srgbClr val="221F1F"/>
                          </a:solidFill>
                          <a:latin typeface="Times New Roman"/>
                          <a:cs typeface="Times New Roman"/>
                        </a:rPr>
                        <a:t>r</a:t>
                      </a:r>
                      <a:r>
                        <a:rPr sz="900" spc="-5" dirty="0">
                          <a:solidFill>
                            <a:srgbClr val="221F1F"/>
                          </a:solidFill>
                          <a:latin typeface="Times New Roman"/>
                          <a:cs typeface="Times New Roman"/>
                        </a:rPr>
                        <a:t>s</a:t>
                      </a:r>
                      <a:r>
                        <a:rPr sz="900" dirty="0">
                          <a:solidFill>
                            <a:srgbClr val="221F1F"/>
                          </a:solidFill>
                          <a:latin typeface="Times New Roman"/>
                          <a:cs typeface="Times New Roman"/>
                        </a:rPr>
                        <a:t>el </a:t>
                      </a:r>
                      <a:r>
                        <a:rPr sz="900" spc="-25" dirty="0">
                          <a:solidFill>
                            <a:srgbClr val="221F1F"/>
                          </a:solidFill>
                          <a:latin typeface="Times New Roman"/>
                          <a:cs typeface="Times New Roman"/>
                        </a:rPr>
                        <a:t> </a:t>
                      </a:r>
                      <a:r>
                        <a:rPr sz="900" spc="10" dirty="0">
                          <a:solidFill>
                            <a:srgbClr val="221F1F"/>
                          </a:solidFill>
                          <a:latin typeface="Times New Roman"/>
                          <a:cs typeface="Times New Roman"/>
                        </a:rPr>
                        <a:t>i</a:t>
                      </a:r>
                      <a:r>
                        <a:rPr sz="900" spc="-20" dirty="0">
                          <a:solidFill>
                            <a:srgbClr val="221F1F"/>
                          </a:solidFill>
                          <a:latin typeface="Times New Roman"/>
                          <a:cs typeface="Times New Roman"/>
                        </a:rPr>
                        <a:t>f</a:t>
                      </a:r>
                      <a:r>
                        <a:rPr sz="900" dirty="0">
                          <a:solidFill>
                            <a:srgbClr val="221F1F"/>
                          </a:solidFill>
                          <a:latin typeface="Times New Roman"/>
                          <a:cs typeface="Times New Roman"/>
                        </a:rPr>
                        <a:t>a</a:t>
                      </a:r>
                      <a:r>
                        <a:rPr sz="900" spc="5" dirty="0">
                          <a:solidFill>
                            <a:srgbClr val="221F1F"/>
                          </a:solidFill>
                          <a:latin typeface="Times New Roman"/>
                          <a:cs typeface="Times New Roman"/>
                        </a:rPr>
                        <a:t>d</a:t>
                      </a:r>
                      <a:r>
                        <a:rPr sz="900" dirty="0">
                          <a:solidFill>
                            <a:srgbClr val="221F1F"/>
                          </a:solidFill>
                          <a:latin typeface="Times New Roman"/>
                          <a:cs typeface="Times New Roman"/>
                        </a:rPr>
                        <a:t>ele</a:t>
                      </a:r>
                      <a:r>
                        <a:rPr sz="900" spc="15" dirty="0">
                          <a:solidFill>
                            <a:srgbClr val="221F1F"/>
                          </a:solidFill>
                          <a:latin typeface="Times New Roman"/>
                          <a:cs typeface="Times New Roman"/>
                        </a:rPr>
                        <a:t>r</a:t>
                      </a:r>
                      <a:r>
                        <a:rPr sz="900" spc="-5" dirty="0">
                          <a:solidFill>
                            <a:srgbClr val="221F1F"/>
                          </a:solidFill>
                          <a:latin typeface="Times New Roman"/>
                          <a:cs typeface="Times New Roman"/>
                        </a:rPr>
                        <a:t>i</a:t>
                      </a:r>
                      <a:r>
                        <a:rPr sz="900" spc="-10" dirty="0">
                          <a:solidFill>
                            <a:srgbClr val="221F1F"/>
                          </a:solidFill>
                          <a:latin typeface="Times New Roman"/>
                          <a:cs typeface="Times New Roman"/>
                        </a:rPr>
                        <a:t>n</a:t>
                      </a:r>
                      <a:r>
                        <a:rPr sz="900" dirty="0">
                          <a:solidFill>
                            <a:srgbClr val="221F1F"/>
                          </a:solidFill>
                          <a:latin typeface="Times New Roman"/>
                          <a:cs typeface="Times New Roman"/>
                        </a:rPr>
                        <a:t>, </a:t>
                      </a:r>
                      <a:r>
                        <a:rPr sz="900" spc="-5" dirty="0">
                          <a:solidFill>
                            <a:srgbClr val="221F1F"/>
                          </a:solidFill>
                          <a:latin typeface="Times New Roman"/>
                          <a:cs typeface="Times New Roman"/>
                        </a:rPr>
                        <a:t> t</a:t>
                      </a:r>
                      <a:r>
                        <a:rPr sz="900" spc="5" dirty="0">
                          <a:solidFill>
                            <a:srgbClr val="221F1F"/>
                          </a:solidFill>
                          <a:latin typeface="Times New Roman"/>
                          <a:cs typeface="Times New Roman"/>
                        </a:rPr>
                        <a:t>op</a:t>
                      </a:r>
                      <a:r>
                        <a:rPr sz="900" spc="-5" dirty="0">
                          <a:solidFill>
                            <a:srgbClr val="221F1F"/>
                          </a:solidFill>
                          <a:latin typeface="Times New Roman"/>
                          <a:cs typeface="Times New Roman"/>
                        </a:rPr>
                        <a:t>l</a:t>
                      </a:r>
                      <a:r>
                        <a:rPr sz="900" spc="25" dirty="0">
                          <a:solidFill>
                            <a:srgbClr val="221F1F"/>
                          </a:solidFill>
                          <a:latin typeface="Times New Roman"/>
                          <a:cs typeface="Times New Roman"/>
                        </a:rPr>
                        <a:t>a</a:t>
                      </a:r>
                      <a:r>
                        <a:rPr sz="900" spc="-35" dirty="0">
                          <a:solidFill>
                            <a:srgbClr val="221F1F"/>
                          </a:solidFill>
                          <a:latin typeface="Times New Roman"/>
                          <a:cs typeface="Times New Roman"/>
                        </a:rPr>
                        <a:t>m</a:t>
                      </a:r>
                      <a:r>
                        <a:rPr sz="900" dirty="0">
                          <a:solidFill>
                            <a:srgbClr val="221F1F"/>
                          </a:solidFill>
                          <a:latin typeface="Times New Roman"/>
                          <a:cs typeface="Times New Roman"/>
                        </a:rPr>
                        <a:t>a</a:t>
                      </a:r>
                      <a:r>
                        <a:rPr sz="900" spc="-10" dirty="0">
                          <a:solidFill>
                            <a:srgbClr val="221F1F"/>
                          </a:solidFill>
                          <a:latin typeface="Times New Roman"/>
                          <a:cs typeface="Times New Roman"/>
                        </a:rPr>
                        <a:t>n</a:t>
                      </a:r>
                      <a:r>
                        <a:rPr sz="900" spc="10" dirty="0">
                          <a:solidFill>
                            <a:srgbClr val="221F1F"/>
                          </a:solidFill>
                          <a:latin typeface="Times New Roman"/>
                          <a:cs typeface="Times New Roman"/>
                        </a:rPr>
                        <a:t>ı</a:t>
                      </a:r>
                      <a:r>
                        <a:rPr sz="900" spc="-10" dirty="0">
                          <a:solidFill>
                            <a:srgbClr val="221F1F"/>
                          </a:solidFill>
                          <a:latin typeface="Times New Roman"/>
                          <a:cs typeface="Times New Roman"/>
                        </a:rPr>
                        <a:t>n</a:t>
                      </a:r>
                      <a:r>
                        <a:rPr sz="900" dirty="0">
                          <a:solidFill>
                            <a:srgbClr val="221F1F"/>
                          </a:solidFill>
                          <a:latin typeface="Times New Roman"/>
                          <a:cs typeface="Times New Roman"/>
                        </a:rPr>
                        <a:t>, </a:t>
                      </a:r>
                      <a:r>
                        <a:rPr sz="900" spc="-20" dirty="0">
                          <a:solidFill>
                            <a:srgbClr val="221F1F"/>
                          </a:solidFill>
                          <a:latin typeface="Times New Roman"/>
                          <a:cs typeface="Times New Roman"/>
                        </a:rPr>
                        <a:t> </a:t>
                      </a:r>
                      <a:r>
                        <a:rPr sz="900" dirty="0">
                          <a:solidFill>
                            <a:srgbClr val="221F1F"/>
                          </a:solidFill>
                          <a:latin typeface="Times New Roman"/>
                          <a:cs typeface="Times New Roman"/>
                        </a:rPr>
                        <a:t>ç</a:t>
                      </a:r>
                      <a:r>
                        <a:rPr sz="900" spc="10" dirty="0">
                          <a:solidFill>
                            <a:srgbClr val="221F1F"/>
                          </a:solidFill>
                          <a:latin typeface="Times New Roman"/>
                          <a:cs typeface="Times New Roman"/>
                        </a:rPr>
                        <a:t>ı</a:t>
                      </a:r>
                      <a:r>
                        <a:rPr sz="900" spc="-10" dirty="0">
                          <a:solidFill>
                            <a:srgbClr val="221F1F"/>
                          </a:solidFill>
                          <a:latin typeface="Times New Roman"/>
                          <a:cs typeface="Times New Roman"/>
                        </a:rPr>
                        <a:t>k</a:t>
                      </a:r>
                      <a:r>
                        <a:rPr sz="900" dirty="0">
                          <a:solidFill>
                            <a:srgbClr val="221F1F"/>
                          </a:solidFill>
                          <a:latin typeface="Times New Roman"/>
                          <a:cs typeface="Times New Roman"/>
                        </a:rPr>
                        <a:t>ar</a:t>
                      </a:r>
                      <a:r>
                        <a:rPr sz="900" spc="20" dirty="0">
                          <a:solidFill>
                            <a:srgbClr val="221F1F"/>
                          </a:solidFill>
                          <a:latin typeface="Times New Roman"/>
                          <a:cs typeface="Times New Roman"/>
                        </a:rPr>
                        <a:t>t</a:t>
                      </a:r>
                      <a:r>
                        <a:rPr sz="900" spc="-30" dirty="0">
                          <a:solidFill>
                            <a:srgbClr val="221F1F"/>
                          </a:solidFill>
                          <a:latin typeface="Times New Roman"/>
                          <a:cs typeface="Times New Roman"/>
                        </a:rPr>
                        <a:t>m</a:t>
                      </a:r>
                      <a:r>
                        <a:rPr sz="900" spc="25" dirty="0">
                          <a:solidFill>
                            <a:srgbClr val="221F1F"/>
                          </a:solidFill>
                          <a:latin typeface="Times New Roman"/>
                          <a:cs typeface="Times New Roman"/>
                        </a:rPr>
                        <a:t>a</a:t>
                      </a:r>
                      <a:r>
                        <a:rPr sz="900" spc="-10" dirty="0">
                          <a:solidFill>
                            <a:srgbClr val="221F1F"/>
                          </a:solidFill>
                          <a:latin typeface="Times New Roman"/>
                          <a:cs typeface="Times New Roman"/>
                        </a:rPr>
                        <a:t>n</a:t>
                      </a:r>
                      <a:r>
                        <a:rPr sz="900" spc="10" dirty="0">
                          <a:solidFill>
                            <a:srgbClr val="221F1F"/>
                          </a:solidFill>
                          <a:latin typeface="Times New Roman"/>
                          <a:cs typeface="Times New Roman"/>
                        </a:rPr>
                        <a:t>ı</a:t>
                      </a:r>
                      <a:r>
                        <a:rPr sz="900" spc="-10" dirty="0">
                          <a:solidFill>
                            <a:srgbClr val="221F1F"/>
                          </a:solidFill>
                          <a:latin typeface="Times New Roman"/>
                          <a:cs typeface="Times New Roman"/>
                        </a:rPr>
                        <a:t>n</a:t>
                      </a:r>
                      <a:r>
                        <a:rPr sz="900" dirty="0">
                          <a:solidFill>
                            <a:srgbClr val="221F1F"/>
                          </a:solidFill>
                          <a:latin typeface="Times New Roman"/>
                          <a:cs typeface="Times New Roman"/>
                        </a:rPr>
                        <a:t>, çar</a:t>
                      </a:r>
                      <a:r>
                        <a:rPr sz="900" spc="5" dirty="0">
                          <a:solidFill>
                            <a:srgbClr val="221F1F"/>
                          </a:solidFill>
                          <a:latin typeface="Times New Roman"/>
                          <a:cs typeface="Times New Roman"/>
                        </a:rPr>
                        <a:t>p</a:t>
                      </a:r>
                      <a:r>
                        <a:rPr sz="900" spc="20" dirty="0">
                          <a:solidFill>
                            <a:srgbClr val="221F1F"/>
                          </a:solidFill>
                          <a:latin typeface="Times New Roman"/>
                          <a:cs typeface="Times New Roman"/>
                        </a:rPr>
                        <a:t>ı</a:t>
                      </a:r>
                      <a:r>
                        <a:rPr sz="900" spc="-20" dirty="0">
                          <a:solidFill>
                            <a:srgbClr val="221F1F"/>
                          </a:solidFill>
                          <a:latin typeface="Times New Roman"/>
                          <a:cs typeface="Times New Roman"/>
                        </a:rPr>
                        <a:t>m</a:t>
                      </a:r>
                      <a:r>
                        <a:rPr sz="900" dirty="0">
                          <a:solidFill>
                            <a:srgbClr val="221F1F"/>
                          </a:solidFill>
                          <a:latin typeface="Times New Roman"/>
                          <a:cs typeface="Times New Roman"/>
                        </a:rPr>
                        <a:t>ın</a:t>
                      </a:r>
                      <a:r>
                        <a:rPr sz="900" spc="15" dirty="0">
                          <a:solidFill>
                            <a:srgbClr val="221F1F"/>
                          </a:solidFill>
                          <a:latin typeface="Times New Roman"/>
                          <a:cs typeface="Times New Roman"/>
                        </a:rPr>
                        <a:t> </a:t>
                      </a:r>
                      <a:r>
                        <a:rPr sz="900" spc="-5" dirty="0">
                          <a:solidFill>
                            <a:srgbClr val="221F1F"/>
                          </a:solidFill>
                          <a:latin typeface="Times New Roman"/>
                          <a:cs typeface="Times New Roman"/>
                        </a:rPr>
                        <a:t>v</a:t>
                      </a:r>
                      <a:r>
                        <a:rPr sz="900" dirty="0">
                          <a:solidFill>
                            <a:srgbClr val="221F1F"/>
                          </a:solidFill>
                          <a:latin typeface="Times New Roman"/>
                          <a:cs typeface="Times New Roman"/>
                        </a:rPr>
                        <a:t>e</a:t>
                      </a:r>
                      <a:r>
                        <a:rPr sz="900" spc="25" dirty="0">
                          <a:solidFill>
                            <a:srgbClr val="221F1F"/>
                          </a:solidFill>
                          <a:latin typeface="Times New Roman"/>
                          <a:cs typeface="Times New Roman"/>
                        </a:rPr>
                        <a:t> </a:t>
                      </a:r>
                      <a:r>
                        <a:rPr sz="900" spc="5" dirty="0">
                          <a:solidFill>
                            <a:srgbClr val="221F1F"/>
                          </a:solidFill>
                          <a:latin typeface="Times New Roman"/>
                          <a:cs typeface="Times New Roman"/>
                        </a:rPr>
                        <a:t>bö</a:t>
                      </a:r>
                      <a:r>
                        <a:rPr sz="900" spc="20" dirty="0">
                          <a:solidFill>
                            <a:srgbClr val="221F1F"/>
                          </a:solidFill>
                          <a:latin typeface="Times New Roman"/>
                          <a:cs typeface="Times New Roman"/>
                        </a:rPr>
                        <a:t>l</a:t>
                      </a:r>
                      <a:r>
                        <a:rPr sz="900" spc="-35" dirty="0">
                          <a:solidFill>
                            <a:srgbClr val="221F1F"/>
                          </a:solidFill>
                          <a:latin typeface="Times New Roman"/>
                          <a:cs typeface="Times New Roman"/>
                        </a:rPr>
                        <a:t>m</a:t>
                      </a:r>
                      <a:r>
                        <a:rPr sz="900" spc="10" dirty="0">
                          <a:solidFill>
                            <a:srgbClr val="221F1F"/>
                          </a:solidFill>
                          <a:latin typeface="Times New Roman"/>
                          <a:cs typeface="Times New Roman"/>
                        </a:rPr>
                        <a:t>e</a:t>
                      </a:r>
                      <a:r>
                        <a:rPr sz="900" spc="-10" dirty="0">
                          <a:solidFill>
                            <a:srgbClr val="221F1F"/>
                          </a:solidFill>
                          <a:latin typeface="Times New Roman"/>
                          <a:cs typeface="Times New Roman"/>
                        </a:rPr>
                        <a:t>n</a:t>
                      </a:r>
                      <a:r>
                        <a:rPr sz="900" spc="10" dirty="0">
                          <a:solidFill>
                            <a:srgbClr val="221F1F"/>
                          </a:solidFill>
                          <a:latin typeface="Times New Roman"/>
                          <a:cs typeface="Times New Roman"/>
                        </a:rPr>
                        <a:t>i</a:t>
                      </a:r>
                      <a:r>
                        <a:rPr sz="900" dirty="0">
                          <a:solidFill>
                            <a:srgbClr val="221F1F"/>
                          </a:solidFill>
                          <a:latin typeface="Times New Roman"/>
                          <a:cs typeface="Times New Roman"/>
                        </a:rPr>
                        <a:t>n</a:t>
                      </a:r>
                      <a:r>
                        <a:rPr sz="900" spc="-30" dirty="0">
                          <a:solidFill>
                            <a:srgbClr val="221F1F"/>
                          </a:solidFill>
                          <a:latin typeface="Times New Roman"/>
                          <a:cs typeface="Times New Roman"/>
                        </a:rPr>
                        <a:t> </a:t>
                      </a:r>
                      <a:r>
                        <a:rPr sz="900" spc="5" dirty="0">
                          <a:solidFill>
                            <a:srgbClr val="221F1F"/>
                          </a:solidFill>
                          <a:latin typeface="Times New Roman"/>
                          <a:cs typeface="Times New Roman"/>
                        </a:rPr>
                        <a:t>d</a:t>
                      </a:r>
                      <a:r>
                        <a:rPr sz="900" dirty="0">
                          <a:solidFill>
                            <a:srgbClr val="221F1F"/>
                          </a:solidFill>
                          <a:latin typeface="Times New Roman"/>
                          <a:cs typeface="Times New Roman"/>
                        </a:rPr>
                        <a:t>e</a:t>
                      </a:r>
                      <a:r>
                        <a:rPr sz="900" spc="-10" dirty="0">
                          <a:solidFill>
                            <a:srgbClr val="221F1F"/>
                          </a:solidFill>
                          <a:latin typeface="Times New Roman"/>
                          <a:cs typeface="Times New Roman"/>
                        </a:rPr>
                        <a:t>ğ</a:t>
                      </a:r>
                      <a:r>
                        <a:rPr sz="900" dirty="0">
                          <a:solidFill>
                            <a:srgbClr val="221F1F"/>
                          </a:solidFill>
                          <a:latin typeface="Times New Roman"/>
                          <a:cs typeface="Times New Roman"/>
                        </a:rPr>
                        <a:t>er</a:t>
                      </a:r>
                      <a:r>
                        <a:rPr sz="900" spc="10" dirty="0">
                          <a:solidFill>
                            <a:srgbClr val="221F1F"/>
                          </a:solidFill>
                          <a:latin typeface="Times New Roman"/>
                          <a:cs typeface="Times New Roman"/>
                        </a:rPr>
                        <a:t>l</a:t>
                      </a:r>
                      <a:r>
                        <a:rPr sz="900" spc="25" dirty="0">
                          <a:solidFill>
                            <a:srgbClr val="221F1F"/>
                          </a:solidFill>
                          <a:latin typeface="Times New Roman"/>
                          <a:cs typeface="Times New Roman"/>
                        </a:rPr>
                        <a:t>e</a:t>
                      </a:r>
                      <a:r>
                        <a:rPr sz="900" spc="-10" dirty="0">
                          <a:solidFill>
                            <a:srgbClr val="221F1F"/>
                          </a:solidFill>
                          <a:latin typeface="Times New Roman"/>
                          <a:cs typeface="Times New Roman"/>
                        </a:rPr>
                        <a:t>n</a:t>
                      </a:r>
                      <a:r>
                        <a:rPr sz="900" spc="5" dirty="0">
                          <a:solidFill>
                            <a:srgbClr val="221F1F"/>
                          </a:solidFill>
                          <a:latin typeface="Times New Roman"/>
                          <a:cs typeface="Times New Roman"/>
                        </a:rPr>
                        <a:t>d</a:t>
                      </a:r>
                      <a:r>
                        <a:rPr sz="900" spc="-5" dirty="0">
                          <a:solidFill>
                            <a:srgbClr val="221F1F"/>
                          </a:solidFill>
                          <a:latin typeface="Times New Roman"/>
                          <a:cs typeface="Times New Roman"/>
                        </a:rPr>
                        <a:t>i</a:t>
                      </a:r>
                      <a:r>
                        <a:rPr sz="900" dirty="0">
                          <a:solidFill>
                            <a:srgbClr val="221F1F"/>
                          </a:solidFill>
                          <a:latin typeface="Times New Roman"/>
                          <a:cs typeface="Times New Roman"/>
                        </a:rPr>
                        <a:t>r</a:t>
                      </a:r>
                      <a:r>
                        <a:rPr sz="900" spc="-5" dirty="0">
                          <a:solidFill>
                            <a:srgbClr val="221F1F"/>
                          </a:solidFill>
                          <a:latin typeface="Times New Roman"/>
                          <a:cs typeface="Times New Roman"/>
                        </a:rPr>
                        <a:t>i</a:t>
                      </a:r>
                      <a:r>
                        <a:rPr sz="900" spc="20" dirty="0">
                          <a:solidFill>
                            <a:srgbClr val="221F1F"/>
                          </a:solidFill>
                          <a:latin typeface="Times New Roman"/>
                          <a:cs typeface="Times New Roman"/>
                        </a:rPr>
                        <a:t>l</a:t>
                      </a:r>
                      <a:r>
                        <a:rPr sz="900" spc="-20" dirty="0">
                          <a:solidFill>
                            <a:srgbClr val="221F1F"/>
                          </a:solidFill>
                          <a:latin typeface="Times New Roman"/>
                          <a:cs typeface="Times New Roman"/>
                        </a:rPr>
                        <a:t>m</a:t>
                      </a:r>
                      <a:r>
                        <a:rPr sz="900" dirty="0">
                          <a:solidFill>
                            <a:srgbClr val="221F1F"/>
                          </a:solidFill>
                          <a:latin typeface="Times New Roman"/>
                          <a:cs typeface="Times New Roman"/>
                        </a:rPr>
                        <a:t>e</a:t>
                      </a:r>
                      <a:r>
                        <a:rPr sz="900" spc="-5" dirty="0">
                          <a:solidFill>
                            <a:srgbClr val="221F1F"/>
                          </a:solidFill>
                          <a:latin typeface="Times New Roman"/>
                          <a:cs typeface="Times New Roman"/>
                        </a:rPr>
                        <a:t>s</a:t>
                      </a:r>
                      <a:r>
                        <a:rPr sz="900" spc="10" dirty="0">
                          <a:solidFill>
                            <a:srgbClr val="221F1F"/>
                          </a:solidFill>
                          <a:latin typeface="Times New Roman"/>
                          <a:cs typeface="Times New Roman"/>
                        </a:rPr>
                        <a:t>i</a:t>
                      </a:r>
                      <a:r>
                        <a:rPr sz="900" dirty="0">
                          <a:solidFill>
                            <a:srgbClr val="221F1F"/>
                          </a:solidFill>
                          <a:latin typeface="Times New Roman"/>
                          <a:cs typeface="Times New Roman"/>
                        </a:rPr>
                        <a:t>,</a:t>
                      </a:r>
                      <a:r>
                        <a:rPr sz="900" spc="-45" dirty="0">
                          <a:solidFill>
                            <a:srgbClr val="221F1F"/>
                          </a:solidFill>
                          <a:latin typeface="Times New Roman"/>
                          <a:cs typeface="Times New Roman"/>
                        </a:rPr>
                        <a:t> </a:t>
                      </a:r>
                      <a:r>
                        <a:rPr sz="900" spc="10" dirty="0">
                          <a:solidFill>
                            <a:srgbClr val="221F1F"/>
                          </a:solidFill>
                          <a:latin typeface="Times New Roman"/>
                          <a:cs typeface="Times New Roman"/>
                        </a:rPr>
                        <a:t>a</a:t>
                      </a:r>
                      <a:r>
                        <a:rPr sz="900" spc="-30" dirty="0">
                          <a:solidFill>
                            <a:srgbClr val="221F1F"/>
                          </a:solidFill>
                          <a:latin typeface="Times New Roman"/>
                          <a:cs typeface="Times New Roman"/>
                        </a:rPr>
                        <a:t>y</a:t>
                      </a:r>
                      <a:r>
                        <a:rPr sz="900" dirty="0">
                          <a:solidFill>
                            <a:srgbClr val="221F1F"/>
                          </a:solidFill>
                          <a:latin typeface="Times New Roman"/>
                          <a:cs typeface="Times New Roman"/>
                        </a:rPr>
                        <a:t>ra</a:t>
                      </a:r>
                      <a:r>
                        <a:rPr sz="900" spc="15" dirty="0">
                          <a:solidFill>
                            <a:srgbClr val="221F1F"/>
                          </a:solidFill>
                          <a:latin typeface="Times New Roman"/>
                          <a:cs typeface="Times New Roman"/>
                        </a:rPr>
                        <a:t>ç</a:t>
                      </a:r>
                      <a:r>
                        <a:rPr sz="900" dirty="0">
                          <a:solidFill>
                            <a:srgbClr val="221F1F"/>
                          </a:solidFill>
                          <a:latin typeface="Times New Roman"/>
                          <a:cs typeface="Times New Roman"/>
                        </a:rPr>
                        <a:t>lar</a:t>
                      </a:r>
                      <a:r>
                        <a:rPr sz="900" spc="10" dirty="0">
                          <a:solidFill>
                            <a:srgbClr val="221F1F"/>
                          </a:solidFill>
                          <a:latin typeface="Times New Roman"/>
                          <a:cs typeface="Times New Roman"/>
                        </a:rPr>
                        <a:t>ı</a:t>
                      </a:r>
                      <a:r>
                        <a:rPr sz="900" dirty="0">
                          <a:solidFill>
                            <a:srgbClr val="221F1F"/>
                          </a:solidFill>
                          <a:latin typeface="Times New Roman"/>
                          <a:cs typeface="Times New Roman"/>
                        </a:rPr>
                        <a:t>n</a:t>
                      </a:r>
                      <a:r>
                        <a:rPr sz="900" spc="-25" dirty="0">
                          <a:solidFill>
                            <a:srgbClr val="221F1F"/>
                          </a:solidFill>
                          <a:latin typeface="Times New Roman"/>
                          <a:cs typeface="Times New Roman"/>
                        </a:rPr>
                        <a:t> </a:t>
                      </a:r>
                      <a:r>
                        <a:rPr sz="900" spc="5" dirty="0">
                          <a:solidFill>
                            <a:srgbClr val="221F1F"/>
                          </a:solidFill>
                          <a:latin typeface="Times New Roman"/>
                          <a:cs typeface="Times New Roman"/>
                        </a:rPr>
                        <a:t>b</a:t>
                      </a:r>
                      <a:r>
                        <a:rPr sz="900" dirty="0">
                          <a:solidFill>
                            <a:srgbClr val="221F1F"/>
                          </a:solidFill>
                          <a:latin typeface="Times New Roman"/>
                          <a:cs typeface="Times New Roman"/>
                        </a:rPr>
                        <a:t>a</a:t>
                      </a:r>
                      <a:r>
                        <a:rPr sz="900" spc="5" dirty="0">
                          <a:solidFill>
                            <a:srgbClr val="221F1F"/>
                          </a:solidFill>
                          <a:latin typeface="Times New Roman"/>
                          <a:cs typeface="Times New Roman"/>
                        </a:rPr>
                        <a:t>s</a:t>
                      </a:r>
                      <a:r>
                        <a:rPr sz="900" spc="-5" dirty="0">
                          <a:solidFill>
                            <a:srgbClr val="221F1F"/>
                          </a:solidFill>
                          <a:latin typeface="Times New Roman"/>
                          <a:cs typeface="Times New Roman"/>
                        </a:rPr>
                        <a:t>it </a:t>
                      </a:r>
                      <a:r>
                        <a:rPr sz="900" dirty="0">
                          <a:solidFill>
                            <a:srgbClr val="221F1F"/>
                          </a:solidFill>
                          <a:latin typeface="Times New Roman"/>
                          <a:cs typeface="Times New Roman"/>
                        </a:rPr>
                        <a:t>ce</a:t>
                      </a:r>
                      <a:r>
                        <a:rPr sz="900" spc="5" dirty="0">
                          <a:solidFill>
                            <a:srgbClr val="221F1F"/>
                          </a:solidFill>
                          <a:latin typeface="Times New Roman"/>
                          <a:cs typeface="Times New Roman"/>
                        </a:rPr>
                        <a:t>b</a:t>
                      </a:r>
                      <a:r>
                        <a:rPr sz="900" spc="-5" dirty="0">
                          <a:solidFill>
                            <a:srgbClr val="221F1F"/>
                          </a:solidFill>
                          <a:latin typeface="Times New Roman"/>
                          <a:cs typeface="Times New Roman"/>
                        </a:rPr>
                        <a:t>i</a:t>
                      </a:r>
                      <a:r>
                        <a:rPr sz="900" dirty="0">
                          <a:solidFill>
                            <a:srgbClr val="221F1F"/>
                          </a:solidFill>
                          <a:latin typeface="Times New Roman"/>
                          <a:cs typeface="Times New Roman"/>
                        </a:rPr>
                        <a:t>r</a:t>
                      </a:r>
                      <a:r>
                        <a:rPr sz="900" spc="-5" dirty="0">
                          <a:solidFill>
                            <a:srgbClr val="221F1F"/>
                          </a:solidFill>
                          <a:latin typeface="Times New Roman"/>
                          <a:cs typeface="Times New Roman"/>
                        </a:rPr>
                        <a:t>s</a:t>
                      </a:r>
                      <a:r>
                        <a:rPr sz="900" dirty="0">
                          <a:solidFill>
                            <a:srgbClr val="221F1F"/>
                          </a:solidFill>
                          <a:latin typeface="Times New Roman"/>
                          <a:cs typeface="Times New Roman"/>
                        </a:rPr>
                        <a:t>el </a:t>
                      </a:r>
                      <a:r>
                        <a:rPr sz="900" spc="-20" dirty="0">
                          <a:solidFill>
                            <a:srgbClr val="221F1F"/>
                          </a:solidFill>
                          <a:latin typeface="Times New Roman"/>
                          <a:cs typeface="Times New Roman"/>
                        </a:rPr>
                        <a:t>f</a:t>
                      </a:r>
                      <a:r>
                        <a:rPr sz="900" dirty="0">
                          <a:solidFill>
                            <a:srgbClr val="221F1F"/>
                          </a:solidFill>
                          <a:latin typeface="Times New Roman"/>
                          <a:cs typeface="Times New Roman"/>
                        </a:rPr>
                        <a:t>r</a:t>
                      </a:r>
                      <a:r>
                        <a:rPr sz="900" spc="15" dirty="0">
                          <a:solidFill>
                            <a:srgbClr val="221F1F"/>
                          </a:solidFill>
                          <a:latin typeface="Times New Roman"/>
                          <a:cs typeface="Times New Roman"/>
                        </a:rPr>
                        <a:t>a</a:t>
                      </a:r>
                      <a:r>
                        <a:rPr sz="900" spc="5" dirty="0">
                          <a:solidFill>
                            <a:srgbClr val="221F1F"/>
                          </a:solidFill>
                          <a:latin typeface="Times New Roman"/>
                          <a:cs typeface="Times New Roman"/>
                        </a:rPr>
                        <a:t>k</a:t>
                      </a:r>
                      <a:r>
                        <a:rPr sz="900" spc="-5" dirty="0">
                          <a:solidFill>
                            <a:srgbClr val="221F1F"/>
                          </a:solidFill>
                          <a:latin typeface="Times New Roman"/>
                          <a:cs typeface="Times New Roman"/>
                        </a:rPr>
                        <a:t>s</a:t>
                      </a:r>
                      <a:r>
                        <a:rPr sz="900" spc="20" dirty="0">
                          <a:solidFill>
                            <a:srgbClr val="221F1F"/>
                          </a:solidFill>
                          <a:latin typeface="Times New Roman"/>
                          <a:cs typeface="Times New Roman"/>
                        </a:rPr>
                        <a:t>i</a:t>
                      </a:r>
                      <a:r>
                        <a:rPr sz="900" spc="-45" dirty="0">
                          <a:solidFill>
                            <a:srgbClr val="221F1F"/>
                          </a:solidFill>
                          <a:latin typeface="Times New Roman"/>
                          <a:cs typeface="Times New Roman"/>
                        </a:rPr>
                        <a:t>y</a:t>
                      </a:r>
                      <a:r>
                        <a:rPr sz="900" spc="30" dirty="0">
                          <a:solidFill>
                            <a:srgbClr val="221F1F"/>
                          </a:solidFill>
                          <a:latin typeface="Times New Roman"/>
                          <a:cs typeface="Times New Roman"/>
                        </a:rPr>
                        <a:t>o</a:t>
                      </a:r>
                      <a:r>
                        <a:rPr sz="900" spc="-10" dirty="0">
                          <a:solidFill>
                            <a:srgbClr val="221F1F"/>
                          </a:solidFill>
                          <a:latin typeface="Times New Roman"/>
                          <a:cs typeface="Times New Roman"/>
                        </a:rPr>
                        <a:t>n</a:t>
                      </a:r>
                      <a:r>
                        <a:rPr sz="900" spc="-5" dirty="0">
                          <a:solidFill>
                            <a:srgbClr val="221F1F"/>
                          </a:solidFill>
                          <a:latin typeface="Times New Roman"/>
                          <a:cs typeface="Times New Roman"/>
                        </a:rPr>
                        <a:t>l</a:t>
                      </a:r>
                      <a:r>
                        <a:rPr sz="900" dirty="0">
                          <a:solidFill>
                            <a:srgbClr val="221F1F"/>
                          </a:solidFill>
                          <a:latin typeface="Times New Roman"/>
                          <a:cs typeface="Times New Roman"/>
                        </a:rPr>
                        <a:t>a</a:t>
                      </a:r>
                      <a:r>
                        <a:rPr sz="900" spc="15" dirty="0">
                          <a:solidFill>
                            <a:srgbClr val="221F1F"/>
                          </a:solidFill>
                          <a:latin typeface="Times New Roman"/>
                          <a:cs typeface="Times New Roman"/>
                        </a:rPr>
                        <a:t>r</a:t>
                      </a:r>
                      <a:r>
                        <a:rPr sz="900" spc="10" dirty="0">
                          <a:solidFill>
                            <a:srgbClr val="221F1F"/>
                          </a:solidFill>
                          <a:latin typeface="Times New Roman"/>
                          <a:cs typeface="Times New Roman"/>
                        </a:rPr>
                        <a:t>ı</a:t>
                      </a:r>
                      <a:r>
                        <a:rPr sz="900" spc="-10" dirty="0">
                          <a:solidFill>
                            <a:srgbClr val="221F1F"/>
                          </a:solidFill>
                          <a:latin typeface="Times New Roman"/>
                          <a:cs typeface="Times New Roman"/>
                        </a:rPr>
                        <a:t>n</a:t>
                      </a:r>
                      <a:r>
                        <a:rPr sz="900" spc="-5" dirty="0">
                          <a:solidFill>
                            <a:srgbClr val="221F1F"/>
                          </a:solidFill>
                          <a:latin typeface="Times New Roman"/>
                          <a:cs typeface="Times New Roman"/>
                        </a:rPr>
                        <a:t>/</a:t>
                      </a:r>
                      <a:r>
                        <a:rPr sz="900" spc="-10" dirty="0">
                          <a:solidFill>
                            <a:srgbClr val="221F1F"/>
                          </a:solidFill>
                          <a:latin typeface="Times New Roman"/>
                          <a:cs typeface="Times New Roman"/>
                        </a:rPr>
                        <a:t>k</a:t>
                      </a:r>
                      <a:r>
                        <a:rPr sz="900" spc="10" dirty="0">
                          <a:solidFill>
                            <a:srgbClr val="221F1F"/>
                          </a:solidFill>
                          <a:latin typeface="Times New Roman"/>
                          <a:cs typeface="Times New Roman"/>
                        </a:rPr>
                        <a:t>e</a:t>
                      </a:r>
                      <a:r>
                        <a:rPr sz="900" spc="5" dirty="0">
                          <a:solidFill>
                            <a:srgbClr val="221F1F"/>
                          </a:solidFill>
                          <a:latin typeface="Times New Roman"/>
                          <a:cs typeface="Times New Roman"/>
                        </a:rPr>
                        <a:t>s</a:t>
                      </a:r>
                      <a:r>
                        <a:rPr sz="900" spc="-5" dirty="0">
                          <a:solidFill>
                            <a:srgbClr val="221F1F"/>
                          </a:solidFill>
                          <a:latin typeface="Times New Roman"/>
                          <a:cs typeface="Times New Roman"/>
                        </a:rPr>
                        <a:t>i</a:t>
                      </a:r>
                      <a:r>
                        <a:rPr sz="900" dirty="0">
                          <a:solidFill>
                            <a:srgbClr val="221F1F"/>
                          </a:solidFill>
                          <a:latin typeface="Times New Roman"/>
                          <a:cs typeface="Times New Roman"/>
                        </a:rPr>
                        <a:t>r</a:t>
                      </a:r>
                      <a:r>
                        <a:rPr sz="900" spc="-5" dirty="0">
                          <a:solidFill>
                            <a:srgbClr val="221F1F"/>
                          </a:solidFill>
                          <a:latin typeface="Times New Roman"/>
                          <a:cs typeface="Times New Roman"/>
                        </a:rPr>
                        <a:t>l</a:t>
                      </a:r>
                      <a:r>
                        <a:rPr sz="900" dirty="0">
                          <a:solidFill>
                            <a:srgbClr val="221F1F"/>
                          </a:solidFill>
                          <a:latin typeface="Times New Roman"/>
                          <a:cs typeface="Times New Roman"/>
                        </a:rPr>
                        <a:t>e</a:t>
                      </a:r>
                      <a:r>
                        <a:rPr sz="900" spc="15" dirty="0">
                          <a:solidFill>
                            <a:srgbClr val="221F1F"/>
                          </a:solidFill>
                          <a:latin typeface="Times New Roman"/>
                          <a:cs typeface="Times New Roman"/>
                        </a:rPr>
                        <a:t>r</a:t>
                      </a:r>
                      <a:r>
                        <a:rPr sz="900" spc="-5" dirty="0">
                          <a:solidFill>
                            <a:srgbClr val="221F1F"/>
                          </a:solidFill>
                          <a:latin typeface="Times New Roman"/>
                          <a:cs typeface="Times New Roman"/>
                        </a:rPr>
                        <a:t>i</a:t>
                      </a:r>
                      <a:r>
                        <a:rPr sz="900" dirty="0">
                          <a:solidFill>
                            <a:srgbClr val="221F1F"/>
                          </a:solidFill>
                          <a:latin typeface="Times New Roman"/>
                          <a:cs typeface="Times New Roman"/>
                        </a:rPr>
                        <a:t>n</a:t>
                      </a:r>
                      <a:r>
                        <a:rPr sz="900" spc="-80" dirty="0">
                          <a:solidFill>
                            <a:srgbClr val="221F1F"/>
                          </a:solidFill>
                          <a:latin typeface="Times New Roman"/>
                          <a:cs typeface="Times New Roman"/>
                        </a:rPr>
                        <a:t> </a:t>
                      </a:r>
                      <a:r>
                        <a:rPr sz="900" spc="-10" dirty="0">
                          <a:solidFill>
                            <a:srgbClr val="221F1F"/>
                          </a:solidFill>
                          <a:latin typeface="Times New Roman"/>
                          <a:cs typeface="Times New Roman"/>
                        </a:rPr>
                        <a:t>ku</a:t>
                      </a:r>
                      <a:r>
                        <a:rPr sz="900" spc="-5" dirty="0">
                          <a:solidFill>
                            <a:srgbClr val="221F1F"/>
                          </a:solidFill>
                          <a:latin typeface="Times New Roman"/>
                          <a:cs typeface="Times New Roman"/>
                        </a:rPr>
                        <a:t>ll</a:t>
                      </a:r>
                      <a:r>
                        <a:rPr sz="900" spc="25" dirty="0">
                          <a:solidFill>
                            <a:srgbClr val="221F1F"/>
                          </a:solidFill>
                          <a:latin typeface="Times New Roman"/>
                          <a:cs typeface="Times New Roman"/>
                        </a:rPr>
                        <a:t>a</a:t>
                      </a:r>
                      <a:r>
                        <a:rPr sz="900" spc="-10" dirty="0">
                          <a:solidFill>
                            <a:srgbClr val="221F1F"/>
                          </a:solidFill>
                          <a:latin typeface="Times New Roman"/>
                          <a:cs typeface="Times New Roman"/>
                        </a:rPr>
                        <a:t>n</a:t>
                      </a:r>
                      <a:r>
                        <a:rPr sz="900" spc="20" dirty="0">
                          <a:solidFill>
                            <a:srgbClr val="221F1F"/>
                          </a:solidFill>
                          <a:latin typeface="Times New Roman"/>
                          <a:cs typeface="Times New Roman"/>
                        </a:rPr>
                        <a:t>ı</a:t>
                      </a:r>
                      <a:r>
                        <a:rPr sz="900" spc="-20" dirty="0">
                          <a:solidFill>
                            <a:srgbClr val="221F1F"/>
                          </a:solidFill>
                          <a:latin typeface="Times New Roman"/>
                          <a:cs typeface="Times New Roman"/>
                        </a:rPr>
                        <a:t>m</a:t>
                      </a:r>
                      <a:r>
                        <a:rPr sz="900" spc="-5" dirty="0">
                          <a:solidFill>
                            <a:srgbClr val="221F1F"/>
                          </a:solidFill>
                          <a:latin typeface="Times New Roman"/>
                          <a:cs typeface="Times New Roman"/>
                        </a:rPr>
                        <a:t>ı;</a:t>
                      </a:r>
                      <a:endParaRPr sz="900">
                        <a:latin typeface="Times New Roman"/>
                        <a:cs typeface="Times New Roman"/>
                      </a:endParaRPr>
                    </a:p>
                  </a:txBody>
                  <a:tcPr marL="0" marR="0" marT="0" marB="0">
                    <a:lnL w="7365">
                      <a:solidFill>
                        <a:srgbClr val="000000"/>
                      </a:solidFill>
                      <a:prstDash val="solid"/>
                    </a:lnL>
                    <a:lnR w="7366">
                      <a:solidFill>
                        <a:srgbClr val="000000"/>
                      </a:solidFill>
                      <a:prstDash val="solid"/>
                    </a:lnR>
                    <a:lnT w="7366">
                      <a:solidFill>
                        <a:srgbClr val="000000"/>
                      </a:solidFill>
                      <a:prstDash val="solid"/>
                    </a:lnT>
                    <a:lnB w="7365">
                      <a:solidFill>
                        <a:srgbClr val="000000"/>
                      </a:solidFill>
                      <a:prstDash val="solid"/>
                    </a:lnB>
                  </a:tcPr>
                </a:tc>
                <a:tc>
                  <a:txBody>
                    <a:bodyPr/>
                    <a:lstStyle/>
                    <a:p>
                      <a:endParaRPr sz="900">
                        <a:latin typeface="Times New Roman"/>
                        <a:cs typeface="Times New Roman"/>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lnB w="7365">
                      <a:solidFill>
                        <a:srgbClr val="000000"/>
                      </a:solidFill>
                      <a:prstDash val="solid"/>
                    </a:lnB>
                  </a:tcPr>
                </a:tc>
                <a:tc>
                  <a:txBody>
                    <a:bodyPr/>
                    <a:lstStyle/>
                    <a:p>
                      <a:endParaRPr sz="900">
                        <a:latin typeface="Times New Roman"/>
                        <a:cs typeface="Times New Roman"/>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5">
                      <a:solidFill>
                        <a:srgbClr val="000000"/>
                      </a:solidFill>
                      <a:prstDash val="solid"/>
                    </a:lnB>
                  </a:tcPr>
                </a:tc>
                <a:tc>
                  <a:txBody>
                    <a:bodyPr/>
                    <a:lstStyle/>
                    <a:p>
                      <a:pPr algn="ctr">
                        <a:lnSpc>
                          <a:spcPct val="100000"/>
                        </a:lnSpc>
                      </a:pPr>
                      <a:r>
                        <a:rPr sz="1000" dirty="0">
                          <a:latin typeface="Calibri"/>
                          <a:cs typeface="Calibri"/>
                        </a:rPr>
                        <a:t>1</a:t>
                      </a:r>
                      <a:endParaRPr sz="1000">
                        <a:latin typeface="Calibri"/>
                        <a:cs typeface="Calibri"/>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5">
                      <a:solidFill>
                        <a:srgbClr val="000000"/>
                      </a:solidFill>
                      <a:prstDash val="solid"/>
                    </a:lnB>
                    <a:solidFill>
                      <a:srgbClr val="D9D9D9"/>
                    </a:solidFill>
                  </a:tcPr>
                </a:tc>
                <a:tc>
                  <a:txBody>
                    <a:bodyPr/>
                    <a:lstStyle/>
                    <a:p>
                      <a:pPr marL="635" algn="ctr">
                        <a:lnSpc>
                          <a:spcPct val="100000"/>
                        </a:lnSpc>
                      </a:pPr>
                      <a:r>
                        <a:rPr sz="1000" dirty="0">
                          <a:latin typeface="Calibri"/>
                          <a:cs typeface="Calibri"/>
                        </a:rPr>
                        <a:t>2</a:t>
                      </a:r>
                      <a:endParaRPr sz="1000">
                        <a:latin typeface="Calibri"/>
                        <a:cs typeface="Calibri"/>
                      </a:endParaRPr>
                    </a:p>
                  </a:txBody>
                  <a:tcPr marL="0" marR="0" marT="0" marB="0">
                    <a:lnL w="7365">
                      <a:solidFill>
                        <a:srgbClr val="000000"/>
                      </a:solidFill>
                      <a:prstDash val="solid"/>
                    </a:lnL>
                    <a:lnR w="7366">
                      <a:solidFill>
                        <a:srgbClr val="000000"/>
                      </a:solidFill>
                      <a:prstDash val="solid"/>
                    </a:lnR>
                    <a:lnT w="7366">
                      <a:solidFill>
                        <a:srgbClr val="000000"/>
                      </a:solidFill>
                      <a:prstDash val="solid"/>
                    </a:lnT>
                    <a:lnB w="7365">
                      <a:solidFill>
                        <a:srgbClr val="000000"/>
                      </a:solidFill>
                      <a:prstDash val="solid"/>
                    </a:lnB>
                    <a:solidFill>
                      <a:srgbClr val="D9D9D9"/>
                    </a:solidFill>
                  </a:tcPr>
                </a:tc>
                <a:tc>
                  <a:txBody>
                    <a:bodyPr/>
                    <a:lstStyle/>
                    <a:p>
                      <a:pPr marL="635" algn="ctr">
                        <a:lnSpc>
                          <a:spcPct val="100000"/>
                        </a:lnSpc>
                      </a:pPr>
                      <a:r>
                        <a:rPr sz="1000" dirty="0">
                          <a:latin typeface="Calibri"/>
                          <a:cs typeface="Calibri"/>
                        </a:rPr>
                        <a:t>2</a:t>
                      </a:r>
                      <a:endParaRPr sz="1000">
                        <a:latin typeface="Calibri"/>
                        <a:cs typeface="Calibri"/>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lnB w="7365">
                      <a:solidFill>
                        <a:srgbClr val="000000"/>
                      </a:solidFill>
                      <a:prstDash val="solid"/>
                    </a:lnB>
                    <a:solidFill>
                      <a:srgbClr val="D9D9D9"/>
                    </a:solidFill>
                  </a:tcPr>
                </a:tc>
                <a:tc>
                  <a:txBody>
                    <a:bodyPr/>
                    <a:lstStyle/>
                    <a:p>
                      <a:pPr marL="1270" algn="ctr">
                        <a:lnSpc>
                          <a:spcPct val="100000"/>
                        </a:lnSpc>
                      </a:pPr>
                      <a:r>
                        <a:rPr sz="1000" dirty="0">
                          <a:latin typeface="Calibri"/>
                          <a:cs typeface="Calibri"/>
                        </a:rPr>
                        <a:t>2</a:t>
                      </a:r>
                      <a:endParaRPr sz="1000">
                        <a:latin typeface="Calibri"/>
                        <a:cs typeface="Calibri"/>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5">
                      <a:solidFill>
                        <a:srgbClr val="000000"/>
                      </a:solidFill>
                      <a:prstDash val="solid"/>
                    </a:lnB>
                    <a:solidFill>
                      <a:srgbClr val="D9D9D9"/>
                    </a:solidFill>
                  </a:tcPr>
                </a:tc>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5">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5">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5">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5">
                      <a:solidFill>
                        <a:srgbClr val="000000"/>
                      </a:solidFill>
                      <a:prstDash val="solid"/>
                    </a:lnB>
                  </a:tcPr>
                </a:tc>
              </a:tr>
              <a:tr h="823973">
                <a:tc>
                  <a:txBody>
                    <a:bodyPr/>
                    <a:lstStyle/>
                    <a:p>
                      <a:pPr marL="110489" marR="57150" algn="just">
                        <a:lnSpc>
                          <a:spcPct val="105700"/>
                        </a:lnSpc>
                      </a:pPr>
                      <a:r>
                        <a:rPr sz="900" b="1" dirty="0">
                          <a:solidFill>
                            <a:srgbClr val="221F1F"/>
                          </a:solidFill>
                          <a:latin typeface="Times New Roman"/>
                          <a:cs typeface="Times New Roman"/>
                        </a:rPr>
                        <a:t>(</a:t>
                      </a:r>
                      <a:r>
                        <a:rPr sz="900" b="1" spc="-5" dirty="0">
                          <a:solidFill>
                            <a:srgbClr val="221F1F"/>
                          </a:solidFill>
                          <a:latin typeface="Times New Roman"/>
                          <a:cs typeface="Times New Roman"/>
                        </a:rPr>
                        <a:t>b</a:t>
                      </a:r>
                      <a:r>
                        <a:rPr sz="900" b="1" dirty="0">
                          <a:solidFill>
                            <a:srgbClr val="221F1F"/>
                          </a:solidFill>
                          <a:latin typeface="Times New Roman"/>
                          <a:cs typeface="Times New Roman"/>
                        </a:rPr>
                        <a:t>) </a:t>
                      </a:r>
                      <a:r>
                        <a:rPr sz="900" b="1" spc="-5" dirty="0">
                          <a:solidFill>
                            <a:srgbClr val="221F1F"/>
                          </a:solidFill>
                          <a:latin typeface="Times New Roman"/>
                          <a:cs typeface="Times New Roman"/>
                        </a:rPr>
                        <a:t> </a:t>
                      </a:r>
                      <a:r>
                        <a:rPr sz="900" spc="-25" dirty="0">
                          <a:solidFill>
                            <a:srgbClr val="221F1F"/>
                          </a:solidFill>
                          <a:latin typeface="Times New Roman"/>
                          <a:cs typeface="Times New Roman"/>
                        </a:rPr>
                        <a:t>L</a:t>
                      </a:r>
                      <a:r>
                        <a:rPr sz="900" spc="-5" dirty="0">
                          <a:solidFill>
                            <a:srgbClr val="221F1F"/>
                          </a:solidFill>
                          <a:latin typeface="Times New Roman"/>
                          <a:cs typeface="Times New Roman"/>
                        </a:rPr>
                        <a:t>i</a:t>
                      </a:r>
                      <a:r>
                        <a:rPr sz="900" spc="-10" dirty="0">
                          <a:solidFill>
                            <a:srgbClr val="221F1F"/>
                          </a:solidFill>
                          <a:latin typeface="Times New Roman"/>
                          <a:cs typeface="Times New Roman"/>
                        </a:rPr>
                        <a:t>n</a:t>
                      </a:r>
                      <a:r>
                        <a:rPr sz="900" dirty="0">
                          <a:solidFill>
                            <a:srgbClr val="221F1F"/>
                          </a:solidFill>
                          <a:latin typeface="Times New Roman"/>
                          <a:cs typeface="Times New Roman"/>
                        </a:rPr>
                        <a:t>ee</a:t>
                      </a:r>
                      <a:r>
                        <a:rPr sz="900" spc="5" dirty="0">
                          <a:solidFill>
                            <a:srgbClr val="221F1F"/>
                          </a:solidFill>
                          <a:latin typeface="Times New Roman"/>
                          <a:cs typeface="Times New Roman"/>
                        </a:rPr>
                        <a:t>r</a:t>
                      </a:r>
                      <a:r>
                        <a:rPr sz="900" spc="-5" dirty="0">
                          <a:solidFill>
                            <a:srgbClr val="221F1F"/>
                          </a:solidFill>
                          <a:latin typeface="Times New Roman"/>
                          <a:cs typeface="Times New Roman"/>
                        </a:rPr>
                        <a:t>/</a:t>
                      </a:r>
                      <a:r>
                        <a:rPr sz="900" spc="15" dirty="0">
                          <a:solidFill>
                            <a:srgbClr val="221F1F"/>
                          </a:solidFill>
                          <a:latin typeface="Times New Roman"/>
                          <a:cs typeface="Times New Roman"/>
                        </a:rPr>
                        <a:t>d</a:t>
                      </a:r>
                      <a:r>
                        <a:rPr sz="900" spc="5" dirty="0">
                          <a:solidFill>
                            <a:srgbClr val="221F1F"/>
                          </a:solidFill>
                          <a:latin typeface="Times New Roman"/>
                          <a:cs typeface="Times New Roman"/>
                        </a:rPr>
                        <a:t>o</a:t>
                      </a:r>
                      <a:r>
                        <a:rPr sz="900" spc="-10" dirty="0">
                          <a:solidFill>
                            <a:srgbClr val="221F1F"/>
                          </a:solidFill>
                          <a:latin typeface="Times New Roman"/>
                          <a:cs typeface="Times New Roman"/>
                        </a:rPr>
                        <a:t>ğ</a:t>
                      </a:r>
                      <a:r>
                        <a:rPr sz="900" dirty="0">
                          <a:solidFill>
                            <a:srgbClr val="221F1F"/>
                          </a:solidFill>
                          <a:latin typeface="Times New Roman"/>
                          <a:cs typeface="Times New Roman"/>
                        </a:rPr>
                        <a:t>r</a:t>
                      </a:r>
                      <a:r>
                        <a:rPr sz="900" spc="-10" dirty="0">
                          <a:solidFill>
                            <a:srgbClr val="221F1F"/>
                          </a:solidFill>
                          <a:latin typeface="Times New Roman"/>
                          <a:cs typeface="Times New Roman"/>
                        </a:rPr>
                        <a:t>u</a:t>
                      </a:r>
                      <a:r>
                        <a:rPr sz="900" spc="-5" dirty="0">
                          <a:solidFill>
                            <a:srgbClr val="221F1F"/>
                          </a:solidFill>
                          <a:latin typeface="Times New Roman"/>
                          <a:cs typeface="Times New Roman"/>
                        </a:rPr>
                        <a:t>s</a:t>
                      </a:r>
                      <a:r>
                        <a:rPr sz="900" spc="25" dirty="0">
                          <a:solidFill>
                            <a:srgbClr val="221F1F"/>
                          </a:solidFill>
                          <a:latin typeface="Times New Roman"/>
                          <a:cs typeface="Times New Roman"/>
                        </a:rPr>
                        <a:t>a</a:t>
                      </a:r>
                      <a:r>
                        <a:rPr sz="900" dirty="0">
                          <a:solidFill>
                            <a:srgbClr val="221F1F"/>
                          </a:solidFill>
                          <a:latin typeface="Times New Roman"/>
                          <a:cs typeface="Times New Roman"/>
                        </a:rPr>
                        <a:t>l </a:t>
                      </a:r>
                      <a:r>
                        <a:rPr sz="900" spc="-85" dirty="0">
                          <a:solidFill>
                            <a:srgbClr val="221F1F"/>
                          </a:solidFill>
                          <a:latin typeface="Times New Roman"/>
                          <a:cs typeface="Times New Roman"/>
                        </a:rPr>
                        <a:t> </a:t>
                      </a:r>
                      <a:r>
                        <a:rPr sz="900" spc="5" dirty="0">
                          <a:solidFill>
                            <a:srgbClr val="221F1F"/>
                          </a:solidFill>
                          <a:latin typeface="Times New Roman"/>
                          <a:cs typeface="Times New Roman"/>
                        </a:rPr>
                        <a:t>d</a:t>
                      </a:r>
                      <a:r>
                        <a:rPr sz="900" dirty="0">
                          <a:solidFill>
                            <a:srgbClr val="221F1F"/>
                          </a:solidFill>
                          <a:latin typeface="Times New Roman"/>
                          <a:cs typeface="Times New Roman"/>
                        </a:rPr>
                        <a:t>e</a:t>
                      </a:r>
                      <a:r>
                        <a:rPr sz="900" spc="5" dirty="0">
                          <a:solidFill>
                            <a:srgbClr val="221F1F"/>
                          </a:solidFill>
                          <a:latin typeface="Times New Roman"/>
                          <a:cs typeface="Times New Roman"/>
                        </a:rPr>
                        <a:t>n</a:t>
                      </a:r>
                      <a:r>
                        <a:rPr sz="900" spc="-10" dirty="0">
                          <a:solidFill>
                            <a:srgbClr val="221F1F"/>
                          </a:solidFill>
                          <a:latin typeface="Times New Roman"/>
                          <a:cs typeface="Times New Roman"/>
                        </a:rPr>
                        <a:t>k</a:t>
                      </a:r>
                      <a:r>
                        <a:rPr sz="900" spc="-5" dirty="0">
                          <a:solidFill>
                            <a:srgbClr val="221F1F"/>
                          </a:solidFill>
                          <a:latin typeface="Times New Roman"/>
                          <a:cs typeface="Times New Roman"/>
                        </a:rPr>
                        <a:t>l</a:t>
                      </a:r>
                      <a:r>
                        <a:rPr sz="900" spc="25" dirty="0">
                          <a:solidFill>
                            <a:srgbClr val="221F1F"/>
                          </a:solidFill>
                          <a:latin typeface="Times New Roman"/>
                          <a:cs typeface="Times New Roman"/>
                        </a:rPr>
                        <a:t>e</a:t>
                      </a:r>
                      <a:r>
                        <a:rPr sz="900" spc="-10" dirty="0">
                          <a:solidFill>
                            <a:srgbClr val="221F1F"/>
                          </a:solidFill>
                          <a:latin typeface="Times New Roman"/>
                          <a:cs typeface="Times New Roman"/>
                        </a:rPr>
                        <a:t>m</a:t>
                      </a:r>
                      <a:r>
                        <a:rPr sz="900" spc="10" dirty="0">
                          <a:solidFill>
                            <a:srgbClr val="221F1F"/>
                          </a:solidFill>
                          <a:latin typeface="Times New Roman"/>
                          <a:cs typeface="Times New Roman"/>
                        </a:rPr>
                        <a:t>le</a:t>
                      </a:r>
                      <a:r>
                        <a:rPr sz="900" dirty="0">
                          <a:solidFill>
                            <a:srgbClr val="221F1F"/>
                          </a:solidFill>
                          <a:latin typeface="Times New Roman"/>
                          <a:cs typeface="Times New Roman"/>
                        </a:rPr>
                        <a:t>r </a:t>
                      </a:r>
                      <a:r>
                        <a:rPr sz="900" spc="-55" dirty="0">
                          <a:solidFill>
                            <a:srgbClr val="221F1F"/>
                          </a:solidFill>
                          <a:latin typeface="Times New Roman"/>
                          <a:cs typeface="Times New Roman"/>
                        </a:rPr>
                        <a:t> </a:t>
                      </a:r>
                      <a:r>
                        <a:rPr sz="900" spc="-10" dirty="0">
                          <a:solidFill>
                            <a:srgbClr val="221F1F"/>
                          </a:solidFill>
                          <a:latin typeface="Times New Roman"/>
                          <a:cs typeface="Times New Roman"/>
                        </a:rPr>
                        <a:t>v</a:t>
                      </a:r>
                      <a:r>
                        <a:rPr sz="900" dirty="0">
                          <a:solidFill>
                            <a:srgbClr val="221F1F"/>
                          </a:solidFill>
                          <a:latin typeface="Times New Roman"/>
                          <a:cs typeface="Times New Roman"/>
                        </a:rPr>
                        <a:t>e </a:t>
                      </a:r>
                      <a:r>
                        <a:rPr sz="900" spc="-20" dirty="0">
                          <a:solidFill>
                            <a:srgbClr val="221F1F"/>
                          </a:solidFill>
                          <a:latin typeface="Times New Roman"/>
                          <a:cs typeface="Times New Roman"/>
                        </a:rPr>
                        <a:t> </a:t>
                      </a:r>
                      <a:r>
                        <a:rPr sz="900" spc="5" dirty="0">
                          <a:solidFill>
                            <a:srgbClr val="221F1F"/>
                          </a:solidFill>
                          <a:latin typeface="Times New Roman"/>
                          <a:cs typeface="Times New Roman"/>
                        </a:rPr>
                        <a:t>b</a:t>
                      </a:r>
                      <a:r>
                        <a:rPr sz="900" spc="-10" dirty="0">
                          <a:solidFill>
                            <a:srgbClr val="221F1F"/>
                          </a:solidFill>
                          <a:latin typeface="Times New Roman"/>
                          <a:cs typeface="Times New Roman"/>
                        </a:rPr>
                        <a:t>un</a:t>
                      </a:r>
                      <a:r>
                        <a:rPr sz="900" spc="-5" dirty="0">
                          <a:solidFill>
                            <a:srgbClr val="221F1F"/>
                          </a:solidFill>
                          <a:latin typeface="Times New Roman"/>
                          <a:cs typeface="Times New Roman"/>
                        </a:rPr>
                        <a:t>l</a:t>
                      </a:r>
                      <a:r>
                        <a:rPr sz="900" dirty="0">
                          <a:solidFill>
                            <a:srgbClr val="221F1F"/>
                          </a:solidFill>
                          <a:latin typeface="Times New Roman"/>
                          <a:cs typeface="Times New Roman"/>
                        </a:rPr>
                        <a:t>ar</a:t>
                      </a:r>
                      <a:r>
                        <a:rPr sz="900" spc="20" dirty="0">
                          <a:solidFill>
                            <a:srgbClr val="221F1F"/>
                          </a:solidFill>
                          <a:latin typeface="Times New Roman"/>
                          <a:cs typeface="Times New Roman"/>
                        </a:rPr>
                        <a:t>ı</a:t>
                      </a:r>
                      <a:r>
                        <a:rPr sz="900" dirty="0">
                          <a:solidFill>
                            <a:srgbClr val="221F1F"/>
                          </a:solidFill>
                          <a:latin typeface="Times New Roman"/>
                          <a:cs typeface="Times New Roman"/>
                        </a:rPr>
                        <a:t>n </a:t>
                      </a:r>
                      <a:r>
                        <a:rPr sz="900" spc="-65" dirty="0">
                          <a:solidFill>
                            <a:srgbClr val="221F1F"/>
                          </a:solidFill>
                          <a:latin typeface="Times New Roman"/>
                          <a:cs typeface="Times New Roman"/>
                        </a:rPr>
                        <a:t> </a:t>
                      </a:r>
                      <a:r>
                        <a:rPr sz="900" dirty="0">
                          <a:solidFill>
                            <a:srgbClr val="221F1F"/>
                          </a:solidFill>
                          <a:latin typeface="Times New Roman"/>
                          <a:cs typeface="Times New Roman"/>
                        </a:rPr>
                        <a:t>ç</a:t>
                      </a:r>
                      <a:r>
                        <a:rPr sz="900" spc="5" dirty="0">
                          <a:solidFill>
                            <a:srgbClr val="221F1F"/>
                          </a:solidFill>
                          <a:latin typeface="Times New Roman"/>
                          <a:cs typeface="Times New Roman"/>
                        </a:rPr>
                        <a:t>ö</a:t>
                      </a:r>
                      <a:r>
                        <a:rPr sz="900" spc="10" dirty="0">
                          <a:solidFill>
                            <a:srgbClr val="221F1F"/>
                          </a:solidFill>
                          <a:latin typeface="Times New Roman"/>
                          <a:cs typeface="Times New Roman"/>
                        </a:rPr>
                        <a:t>z</a:t>
                      </a:r>
                      <a:r>
                        <a:rPr sz="900" spc="5" dirty="0">
                          <a:solidFill>
                            <a:srgbClr val="221F1F"/>
                          </a:solidFill>
                          <a:latin typeface="Times New Roman"/>
                          <a:cs typeface="Times New Roman"/>
                        </a:rPr>
                        <a:t>ü</a:t>
                      </a:r>
                      <a:r>
                        <a:rPr sz="900" spc="-20" dirty="0">
                          <a:solidFill>
                            <a:srgbClr val="221F1F"/>
                          </a:solidFill>
                          <a:latin typeface="Times New Roman"/>
                          <a:cs typeface="Times New Roman"/>
                        </a:rPr>
                        <a:t>m</a:t>
                      </a:r>
                      <a:r>
                        <a:rPr sz="900" spc="-5" dirty="0">
                          <a:solidFill>
                            <a:srgbClr val="221F1F"/>
                          </a:solidFill>
                          <a:latin typeface="Times New Roman"/>
                          <a:cs typeface="Times New Roman"/>
                        </a:rPr>
                        <a:t>l</a:t>
                      </a:r>
                      <a:r>
                        <a:rPr sz="900" dirty="0">
                          <a:solidFill>
                            <a:srgbClr val="221F1F"/>
                          </a:solidFill>
                          <a:latin typeface="Times New Roman"/>
                          <a:cs typeface="Times New Roman"/>
                        </a:rPr>
                        <a:t>e</a:t>
                      </a:r>
                      <a:r>
                        <a:rPr sz="900" spc="15" dirty="0">
                          <a:solidFill>
                            <a:srgbClr val="221F1F"/>
                          </a:solidFill>
                          <a:latin typeface="Times New Roman"/>
                          <a:cs typeface="Times New Roman"/>
                        </a:rPr>
                        <a:t>r</a:t>
                      </a:r>
                      <a:r>
                        <a:rPr sz="900" spc="-5" dirty="0">
                          <a:solidFill>
                            <a:srgbClr val="221F1F"/>
                          </a:solidFill>
                          <a:latin typeface="Times New Roman"/>
                          <a:cs typeface="Times New Roman"/>
                        </a:rPr>
                        <a:t>i; </a:t>
                      </a:r>
                      <a:r>
                        <a:rPr sz="900" dirty="0">
                          <a:solidFill>
                            <a:srgbClr val="221F1F"/>
                          </a:solidFill>
                          <a:latin typeface="Times New Roman"/>
                          <a:cs typeface="Times New Roman"/>
                        </a:rPr>
                        <a:t>E</a:t>
                      </a:r>
                      <a:r>
                        <a:rPr sz="900" spc="-10" dirty="0">
                          <a:solidFill>
                            <a:srgbClr val="221F1F"/>
                          </a:solidFill>
                          <a:latin typeface="Times New Roman"/>
                          <a:cs typeface="Times New Roman"/>
                        </a:rPr>
                        <a:t>n</a:t>
                      </a:r>
                      <a:r>
                        <a:rPr sz="900" spc="5" dirty="0">
                          <a:solidFill>
                            <a:srgbClr val="221F1F"/>
                          </a:solidFill>
                          <a:latin typeface="Times New Roman"/>
                          <a:cs typeface="Times New Roman"/>
                        </a:rPr>
                        <a:t>d</a:t>
                      </a:r>
                      <a:r>
                        <a:rPr sz="900" dirty="0">
                          <a:solidFill>
                            <a:srgbClr val="221F1F"/>
                          </a:solidFill>
                          <a:latin typeface="Times New Roman"/>
                          <a:cs typeface="Times New Roman"/>
                        </a:rPr>
                        <a:t>e</a:t>
                      </a:r>
                      <a:r>
                        <a:rPr sz="900" spc="-10" dirty="0">
                          <a:solidFill>
                            <a:srgbClr val="221F1F"/>
                          </a:solidFill>
                          <a:latin typeface="Times New Roman"/>
                          <a:cs typeface="Times New Roman"/>
                        </a:rPr>
                        <a:t>k</a:t>
                      </a:r>
                      <a:r>
                        <a:rPr sz="900" spc="-5" dirty="0">
                          <a:solidFill>
                            <a:srgbClr val="221F1F"/>
                          </a:solidFill>
                          <a:latin typeface="Times New Roman"/>
                          <a:cs typeface="Times New Roman"/>
                        </a:rPr>
                        <a:t>s</a:t>
                      </a:r>
                      <a:r>
                        <a:rPr sz="900" dirty="0">
                          <a:solidFill>
                            <a:srgbClr val="221F1F"/>
                          </a:solidFill>
                          <a:latin typeface="Times New Roman"/>
                          <a:cs typeface="Times New Roman"/>
                        </a:rPr>
                        <a:t>ler   </a:t>
                      </a:r>
                      <a:r>
                        <a:rPr sz="900" spc="50" dirty="0">
                          <a:solidFill>
                            <a:srgbClr val="221F1F"/>
                          </a:solidFill>
                          <a:latin typeface="Times New Roman"/>
                          <a:cs typeface="Times New Roman"/>
                        </a:rPr>
                        <a:t> </a:t>
                      </a:r>
                      <a:r>
                        <a:rPr sz="900" spc="-10" dirty="0">
                          <a:solidFill>
                            <a:srgbClr val="221F1F"/>
                          </a:solidFill>
                          <a:latin typeface="Times New Roman"/>
                          <a:cs typeface="Times New Roman"/>
                        </a:rPr>
                        <a:t>v</a:t>
                      </a:r>
                      <a:r>
                        <a:rPr sz="900" dirty="0">
                          <a:solidFill>
                            <a:srgbClr val="221F1F"/>
                          </a:solidFill>
                          <a:latin typeface="Times New Roman"/>
                          <a:cs typeface="Times New Roman"/>
                        </a:rPr>
                        <a:t>e   </a:t>
                      </a:r>
                      <a:r>
                        <a:rPr sz="900" spc="80" dirty="0">
                          <a:solidFill>
                            <a:srgbClr val="221F1F"/>
                          </a:solidFill>
                          <a:latin typeface="Times New Roman"/>
                          <a:cs typeface="Times New Roman"/>
                        </a:rPr>
                        <a:t> </a:t>
                      </a:r>
                      <a:r>
                        <a:rPr sz="900" spc="-10" dirty="0">
                          <a:solidFill>
                            <a:srgbClr val="221F1F"/>
                          </a:solidFill>
                          <a:latin typeface="Times New Roman"/>
                          <a:cs typeface="Times New Roman"/>
                        </a:rPr>
                        <a:t>ü</a:t>
                      </a:r>
                      <a:r>
                        <a:rPr sz="900" spc="-5" dirty="0">
                          <a:solidFill>
                            <a:srgbClr val="221F1F"/>
                          </a:solidFill>
                          <a:latin typeface="Times New Roman"/>
                          <a:cs typeface="Times New Roman"/>
                        </a:rPr>
                        <a:t>stl</a:t>
                      </a:r>
                      <a:r>
                        <a:rPr sz="900" dirty="0">
                          <a:solidFill>
                            <a:srgbClr val="221F1F"/>
                          </a:solidFill>
                          <a:latin typeface="Times New Roman"/>
                          <a:cs typeface="Times New Roman"/>
                        </a:rPr>
                        <a:t>er</a:t>
                      </a:r>
                      <a:r>
                        <a:rPr sz="900" spc="20" dirty="0">
                          <a:solidFill>
                            <a:srgbClr val="221F1F"/>
                          </a:solidFill>
                          <a:latin typeface="Times New Roman"/>
                          <a:cs typeface="Times New Roman"/>
                        </a:rPr>
                        <a:t>/</a:t>
                      </a:r>
                      <a:r>
                        <a:rPr sz="900" spc="5" dirty="0">
                          <a:solidFill>
                            <a:srgbClr val="221F1F"/>
                          </a:solidFill>
                          <a:latin typeface="Times New Roman"/>
                          <a:cs typeface="Times New Roman"/>
                        </a:rPr>
                        <a:t>ku</a:t>
                      </a:r>
                      <a:r>
                        <a:rPr sz="900" spc="-10" dirty="0">
                          <a:solidFill>
                            <a:srgbClr val="221F1F"/>
                          </a:solidFill>
                          <a:latin typeface="Times New Roman"/>
                          <a:cs typeface="Times New Roman"/>
                        </a:rPr>
                        <a:t>vv</a:t>
                      </a:r>
                      <a:r>
                        <a:rPr sz="900" dirty="0">
                          <a:solidFill>
                            <a:srgbClr val="221F1F"/>
                          </a:solidFill>
                          <a:latin typeface="Times New Roman"/>
                          <a:cs typeface="Times New Roman"/>
                        </a:rPr>
                        <a:t>e</a:t>
                      </a:r>
                      <a:r>
                        <a:rPr sz="900" spc="10" dirty="0">
                          <a:solidFill>
                            <a:srgbClr val="221F1F"/>
                          </a:solidFill>
                          <a:latin typeface="Times New Roman"/>
                          <a:cs typeface="Times New Roman"/>
                        </a:rPr>
                        <a:t>t</a:t>
                      </a:r>
                      <a:r>
                        <a:rPr sz="900" dirty="0">
                          <a:solidFill>
                            <a:srgbClr val="221F1F"/>
                          </a:solidFill>
                          <a:latin typeface="Times New Roman"/>
                          <a:cs typeface="Times New Roman"/>
                        </a:rPr>
                        <a:t>ler,   </a:t>
                      </a:r>
                      <a:r>
                        <a:rPr sz="900" spc="10" dirty="0">
                          <a:solidFill>
                            <a:srgbClr val="221F1F"/>
                          </a:solidFill>
                          <a:latin typeface="Times New Roman"/>
                          <a:cs typeface="Times New Roman"/>
                        </a:rPr>
                        <a:t> </a:t>
                      </a:r>
                      <a:r>
                        <a:rPr sz="900" spc="-10" dirty="0">
                          <a:solidFill>
                            <a:srgbClr val="221F1F"/>
                          </a:solidFill>
                          <a:latin typeface="Times New Roman"/>
                          <a:cs typeface="Times New Roman"/>
                        </a:rPr>
                        <a:t>n</a:t>
                      </a:r>
                      <a:r>
                        <a:rPr sz="900" dirty="0">
                          <a:solidFill>
                            <a:srgbClr val="221F1F"/>
                          </a:solidFill>
                          <a:latin typeface="Times New Roman"/>
                          <a:cs typeface="Times New Roman"/>
                        </a:rPr>
                        <a:t>e</a:t>
                      </a:r>
                      <a:r>
                        <a:rPr sz="900" spc="-10" dirty="0">
                          <a:solidFill>
                            <a:srgbClr val="221F1F"/>
                          </a:solidFill>
                          <a:latin typeface="Times New Roman"/>
                          <a:cs typeface="Times New Roman"/>
                        </a:rPr>
                        <a:t>g</a:t>
                      </a:r>
                      <a:r>
                        <a:rPr sz="900" dirty="0">
                          <a:solidFill>
                            <a:srgbClr val="221F1F"/>
                          </a:solidFill>
                          <a:latin typeface="Times New Roman"/>
                          <a:cs typeface="Times New Roman"/>
                        </a:rPr>
                        <a:t>a</a:t>
                      </a:r>
                      <a:r>
                        <a:rPr sz="900" spc="10" dirty="0">
                          <a:solidFill>
                            <a:srgbClr val="221F1F"/>
                          </a:solidFill>
                          <a:latin typeface="Times New Roman"/>
                          <a:cs typeface="Times New Roman"/>
                        </a:rPr>
                        <a:t>t</a:t>
                      </a:r>
                      <a:r>
                        <a:rPr sz="900" spc="-5" dirty="0">
                          <a:solidFill>
                            <a:srgbClr val="221F1F"/>
                          </a:solidFill>
                          <a:latin typeface="Times New Roman"/>
                          <a:cs typeface="Times New Roman"/>
                        </a:rPr>
                        <a:t>i</a:t>
                      </a:r>
                      <a:r>
                        <a:rPr sz="900" dirty="0">
                          <a:solidFill>
                            <a:srgbClr val="221F1F"/>
                          </a:solidFill>
                          <a:latin typeface="Times New Roman"/>
                          <a:cs typeface="Times New Roman"/>
                        </a:rPr>
                        <a:t>f   </a:t>
                      </a:r>
                      <a:r>
                        <a:rPr sz="900" spc="45" dirty="0">
                          <a:solidFill>
                            <a:srgbClr val="221F1F"/>
                          </a:solidFill>
                          <a:latin typeface="Times New Roman"/>
                          <a:cs typeface="Times New Roman"/>
                        </a:rPr>
                        <a:t> </a:t>
                      </a:r>
                      <a:r>
                        <a:rPr sz="900" spc="-10" dirty="0">
                          <a:solidFill>
                            <a:srgbClr val="221F1F"/>
                          </a:solidFill>
                          <a:latin typeface="Times New Roman"/>
                          <a:cs typeface="Times New Roman"/>
                        </a:rPr>
                        <a:t>v</a:t>
                      </a:r>
                      <a:r>
                        <a:rPr sz="900" dirty="0">
                          <a:solidFill>
                            <a:srgbClr val="221F1F"/>
                          </a:solidFill>
                          <a:latin typeface="Times New Roman"/>
                          <a:cs typeface="Times New Roman"/>
                        </a:rPr>
                        <a:t>e   </a:t>
                      </a:r>
                      <a:r>
                        <a:rPr sz="900" spc="65" dirty="0">
                          <a:solidFill>
                            <a:srgbClr val="221F1F"/>
                          </a:solidFill>
                          <a:latin typeface="Times New Roman"/>
                          <a:cs typeface="Times New Roman"/>
                        </a:rPr>
                        <a:t> </a:t>
                      </a:r>
                      <a:r>
                        <a:rPr sz="900" spc="-5" dirty="0">
                          <a:solidFill>
                            <a:srgbClr val="221F1F"/>
                          </a:solidFill>
                          <a:latin typeface="Times New Roman"/>
                          <a:cs typeface="Times New Roman"/>
                        </a:rPr>
                        <a:t>k</a:t>
                      </a:r>
                      <a:r>
                        <a:rPr sz="900" spc="10" dirty="0">
                          <a:solidFill>
                            <a:srgbClr val="221F1F"/>
                          </a:solidFill>
                          <a:latin typeface="Times New Roman"/>
                          <a:cs typeface="Times New Roman"/>
                        </a:rPr>
                        <a:t>e</a:t>
                      </a:r>
                      <a:r>
                        <a:rPr sz="900" spc="-5" dirty="0">
                          <a:solidFill>
                            <a:srgbClr val="221F1F"/>
                          </a:solidFill>
                          <a:latin typeface="Times New Roman"/>
                          <a:cs typeface="Times New Roman"/>
                        </a:rPr>
                        <a:t>si</a:t>
                      </a:r>
                      <a:r>
                        <a:rPr sz="900" dirty="0">
                          <a:solidFill>
                            <a:srgbClr val="221F1F"/>
                          </a:solidFill>
                          <a:latin typeface="Times New Roman"/>
                          <a:cs typeface="Times New Roman"/>
                        </a:rPr>
                        <a:t>r</a:t>
                      </a:r>
                      <a:r>
                        <a:rPr sz="900" spc="-5" dirty="0">
                          <a:solidFill>
                            <a:srgbClr val="221F1F"/>
                          </a:solidFill>
                          <a:latin typeface="Times New Roman"/>
                          <a:cs typeface="Times New Roman"/>
                        </a:rPr>
                        <a:t>li </a:t>
                      </a:r>
                      <a:r>
                        <a:rPr sz="900" spc="10" dirty="0">
                          <a:solidFill>
                            <a:srgbClr val="221F1F"/>
                          </a:solidFill>
                          <a:latin typeface="Times New Roman"/>
                          <a:cs typeface="Times New Roman"/>
                        </a:rPr>
                        <a:t>e</a:t>
                      </a:r>
                      <a:r>
                        <a:rPr sz="900" spc="-10" dirty="0">
                          <a:solidFill>
                            <a:srgbClr val="221F1F"/>
                          </a:solidFill>
                          <a:latin typeface="Times New Roman"/>
                          <a:cs typeface="Times New Roman"/>
                        </a:rPr>
                        <a:t>n</a:t>
                      </a:r>
                      <a:r>
                        <a:rPr sz="900" spc="5" dirty="0">
                          <a:solidFill>
                            <a:srgbClr val="221F1F"/>
                          </a:solidFill>
                          <a:latin typeface="Times New Roman"/>
                          <a:cs typeface="Times New Roman"/>
                        </a:rPr>
                        <a:t>d</a:t>
                      </a:r>
                      <a:r>
                        <a:rPr sz="900" dirty="0">
                          <a:solidFill>
                            <a:srgbClr val="221F1F"/>
                          </a:solidFill>
                          <a:latin typeface="Times New Roman"/>
                          <a:cs typeface="Times New Roman"/>
                        </a:rPr>
                        <a:t>e</a:t>
                      </a:r>
                      <a:r>
                        <a:rPr sz="900" spc="-10" dirty="0">
                          <a:solidFill>
                            <a:srgbClr val="221F1F"/>
                          </a:solidFill>
                          <a:latin typeface="Times New Roman"/>
                          <a:cs typeface="Times New Roman"/>
                        </a:rPr>
                        <a:t>k</a:t>
                      </a:r>
                      <a:r>
                        <a:rPr sz="900" spc="-5" dirty="0">
                          <a:solidFill>
                            <a:srgbClr val="221F1F"/>
                          </a:solidFill>
                          <a:latin typeface="Times New Roman"/>
                          <a:cs typeface="Times New Roman"/>
                        </a:rPr>
                        <a:t>sl</a:t>
                      </a:r>
                      <a:r>
                        <a:rPr sz="900" dirty="0">
                          <a:solidFill>
                            <a:srgbClr val="221F1F"/>
                          </a:solidFill>
                          <a:latin typeface="Times New Roman"/>
                          <a:cs typeface="Times New Roman"/>
                        </a:rPr>
                        <a:t>er;   </a:t>
                      </a:r>
                      <a:r>
                        <a:rPr sz="900" spc="-15" dirty="0">
                          <a:solidFill>
                            <a:srgbClr val="221F1F"/>
                          </a:solidFill>
                          <a:latin typeface="Times New Roman"/>
                          <a:cs typeface="Times New Roman"/>
                        </a:rPr>
                        <a:t> </a:t>
                      </a:r>
                      <a:r>
                        <a:rPr sz="900" dirty="0">
                          <a:solidFill>
                            <a:srgbClr val="221F1F"/>
                          </a:solidFill>
                          <a:latin typeface="Times New Roman"/>
                          <a:cs typeface="Times New Roman"/>
                        </a:rPr>
                        <a:t>İ</a:t>
                      </a:r>
                      <a:r>
                        <a:rPr sz="900" spc="5" dirty="0">
                          <a:solidFill>
                            <a:srgbClr val="221F1F"/>
                          </a:solidFill>
                          <a:latin typeface="Times New Roman"/>
                          <a:cs typeface="Times New Roman"/>
                        </a:rPr>
                        <a:t>k</a:t>
                      </a:r>
                      <a:r>
                        <a:rPr sz="900" spc="-5" dirty="0">
                          <a:solidFill>
                            <a:srgbClr val="221F1F"/>
                          </a:solidFill>
                          <a:latin typeface="Times New Roman"/>
                          <a:cs typeface="Times New Roman"/>
                        </a:rPr>
                        <a:t>il</a:t>
                      </a:r>
                      <a:r>
                        <a:rPr sz="900" dirty="0">
                          <a:solidFill>
                            <a:srgbClr val="221F1F"/>
                          </a:solidFill>
                          <a:latin typeface="Times New Roman"/>
                          <a:cs typeface="Times New Roman"/>
                        </a:rPr>
                        <a:t>i   </a:t>
                      </a:r>
                      <a:r>
                        <a:rPr sz="900" spc="-30" dirty="0">
                          <a:solidFill>
                            <a:srgbClr val="221F1F"/>
                          </a:solidFill>
                          <a:latin typeface="Times New Roman"/>
                          <a:cs typeface="Times New Roman"/>
                        </a:rPr>
                        <a:t> </a:t>
                      </a:r>
                      <a:r>
                        <a:rPr sz="900" spc="-10" dirty="0">
                          <a:solidFill>
                            <a:srgbClr val="221F1F"/>
                          </a:solidFill>
                          <a:latin typeface="Times New Roman"/>
                          <a:cs typeface="Times New Roman"/>
                        </a:rPr>
                        <a:t>v</a:t>
                      </a:r>
                      <a:r>
                        <a:rPr sz="900" dirty="0">
                          <a:solidFill>
                            <a:srgbClr val="221F1F"/>
                          </a:solidFill>
                          <a:latin typeface="Times New Roman"/>
                          <a:cs typeface="Times New Roman"/>
                        </a:rPr>
                        <a:t>e   </a:t>
                      </a:r>
                      <a:r>
                        <a:rPr sz="900" spc="-30" dirty="0">
                          <a:solidFill>
                            <a:srgbClr val="221F1F"/>
                          </a:solidFill>
                          <a:latin typeface="Times New Roman"/>
                          <a:cs typeface="Times New Roman"/>
                        </a:rPr>
                        <a:t> </a:t>
                      </a:r>
                      <a:r>
                        <a:rPr sz="900" spc="5" dirty="0">
                          <a:solidFill>
                            <a:srgbClr val="221F1F"/>
                          </a:solidFill>
                          <a:latin typeface="Times New Roman"/>
                          <a:cs typeface="Times New Roman"/>
                        </a:rPr>
                        <a:t>d</a:t>
                      </a:r>
                      <a:r>
                        <a:rPr sz="900" spc="10" dirty="0">
                          <a:solidFill>
                            <a:srgbClr val="221F1F"/>
                          </a:solidFill>
                          <a:latin typeface="Times New Roman"/>
                          <a:cs typeface="Times New Roman"/>
                        </a:rPr>
                        <a:t>i</a:t>
                      </a:r>
                      <a:r>
                        <a:rPr sz="900" spc="-10" dirty="0">
                          <a:solidFill>
                            <a:srgbClr val="221F1F"/>
                          </a:solidFill>
                          <a:latin typeface="Times New Roman"/>
                          <a:cs typeface="Times New Roman"/>
                        </a:rPr>
                        <a:t>ğ</a:t>
                      </a:r>
                      <a:r>
                        <a:rPr sz="900" dirty="0">
                          <a:solidFill>
                            <a:srgbClr val="221F1F"/>
                          </a:solidFill>
                          <a:latin typeface="Times New Roman"/>
                          <a:cs typeface="Times New Roman"/>
                        </a:rPr>
                        <a:t>er   </a:t>
                      </a:r>
                      <a:r>
                        <a:rPr sz="900" spc="-25" dirty="0">
                          <a:solidFill>
                            <a:srgbClr val="221F1F"/>
                          </a:solidFill>
                          <a:latin typeface="Times New Roman"/>
                          <a:cs typeface="Times New Roman"/>
                        </a:rPr>
                        <a:t> </a:t>
                      </a:r>
                      <a:r>
                        <a:rPr sz="900" spc="-10" dirty="0">
                          <a:solidFill>
                            <a:srgbClr val="221F1F"/>
                          </a:solidFill>
                          <a:latin typeface="Times New Roman"/>
                          <a:cs typeface="Times New Roman"/>
                        </a:rPr>
                        <a:t>g</a:t>
                      </a:r>
                      <a:r>
                        <a:rPr sz="900" dirty="0">
                          <a:solidFill>
                            <a:srgbClr val="221F1F"/>
                          </a:solidFill>
                          <a:latin typeface="Times New Roman"/>
                          <a:cs typeface="Times New Roman"/>
                        </a:rPr>
                        <a:t>eçer</a:t>
                      </a:r>
                      <a:r>
                        <a:rPr sz="900" spc="-5" dirty="0">
                          <a:solidFill>
                            <a:srgbClr val="221F1F"/>
                          </a:solidFill>
                          <a:latin typeface="Times New Roman"/>
                          <a:cs typeface="Times New Roman"/>
                        </a:rPr>
                        <a:t>l</a:t>
                      </a:r>
                      <a:r>
                        <a:rPr sz="900" dirty="0">
                          <a:solidFill>
                            <a:srgbClr val="221F1F"/>
                          </a:solidFill>
                          <a:latin typeface="Times New Roman"/>
                          <a:cs typeface="Times New Roman"/>
                        </a:rPr>
                        <a:t>i   </a:t>
                      </a:r>
                      <a:r>
                        <a:rPr sz="900" spc="-30" dirty="0">
                          <a:solidFill>
                            <a:srgbClr val="221F1F"/>
                          </a:solidFill>
                          <a:latin typeface="Times New Roman"/>
                          <a:cs typeface="Times New Roman"/>
                        </a:rPr>
                        <a:t> </a:t>
                      </a:r>
                      <a:r>
                        <a:rPr sz="900" spc="5" dirty="0">
                          <a:solidFill>
                            <a:srgbClr val="221F1F"/>
                          </a:solidFill>
                          <a:latin typeface="Times New Roman"/>
                          <a:cs typeface="Times New Roman"/>
                        </a:rPr>
                        <a:t>nu</a:t>
                      </a:r>
                      <a:r>
                        <a:rPr sz="900" spc="-20" dirty="0">
                          <a:solidFill>
                            <a:srgbClr val="221F1F"/>
                          </a:solidFill>
                          <a:latin typeface="Times New Roman"/>
                          <a:cs typeface="Times New Roman"/>
                        </a:rPr>
                        <a:t>m</a:t>
                      </a:r>
                      <a:r>
                        <a:rPr sz="900" spc="10" dirty="0">
                          <a:solidFill>
                            <a:srgbClr val="221F1F"/>
                          </a:solidFill>
                          <a:latin typeface="Times New Roman"/>
                          <a:cs typeface="Times New Roman"/>
                        </a:rPr>
                        <a:t>a</a:t>
                      </a:r>
                      <a:r>
                        <a:rPr sz="900" dirty="0">
                          <a:solidFill>
                            <a:srgbClr val="221F1F"/>
                          </a:solidFill>
                          <a:latin typeface="Times New Roman"/>
                          <a:cs typeface="Times New Roman"/>
                        </a:rPr>
                        <a:t>ra</a:t>
                      </a:r>
                      <a:r>
                        <a:rPr sz="900" spc="-5" dirty="0">
                          <a:solidFill>
                            <a:srgbClr val="221F1F"/>
                          </a:solidFill>
                          <a:latin typeface="Times New Roman"/>
                          <a:cs typeface="Times New Roman"/>
                        </a:rPr>
                        <a:t>l</a:t>
                      </a:r>
                      <a:r>
                        <a:rPr sz="900" spc="10" dirty="0">
                          <a:solidFill>
                            <a:srgbClr val="221F1F"/>
                          </a:solidFill>
                          <a:latin typeface="Times New Roman"/>
                          <a:cs typeface="Times New Roman"/>
                        </a:rPr>
                        <a:t>a</a:t>
                      </a:r>
                      <a:r>
                        <a:rPr sz="900" spc="-5" dirty="0">
                          <a:solidFill>
                            <a:srgbClr val="221F1F"/>
                          </a:solidFill>
                          <a:latin typeface="Times New Roman"/>
                          <a:cs typeface="Times New Roman"/>
                        </a:rPr>
                        <a:t>n</a:t>
                      </a:r>
                      <a:r>
                        <a:rPr sz="900" spc="5" dirty="0">
                          <a:solidFill>
                            <a:srgbClr val="221F1F"/>
                          </a:solidFill>
                          <a:latin typeface="Times New Roman"/>
                          <a:cs typeface="Times New Roman"/>
                        </a:rPr>
                        <a:t>d</a:t>
                      </a:r>
                      <a:r>
                        <a:rPr sz="900" spc="-5" dirty="0">
                          <a:solidFill>
                            <a:srgbClr val="221F1F"/>
                          </a:solidFill>
                          <a:latin typeface="Times New Roman"/>
                          <a:cs typeface="Times New Roman"/>
                        </a:rPr>
                        <a:t>ı</a:t>
                      </a:r>
                      <a:r>
                        <a:rPr sz="900" spc="40" dirty="0">
                          <a:solidFill>
                            <a:srgbClr val="221F1F"/>
                          </a:solidFill>
                          <a:latin typeface="Times New Roman"/>
                          <a:cs typeface="Times New Roman"/>
                        </a:rPr>
                        <a:t>r</a:t>
                      </a:r>
                      <a:r>
                        <a:rPr sz="900" spc="-35" dirty="0">
                          <a:solidFill>
                            <a:srgbClr val="221F1F"/>
                          </a:solidFill>
                          <a:latin typeface="Times New Roman"/>
                          <a:cs typeface="Times New Roman"/>
                        </a:rPr>
                        <a:t>m</a:t>
                      </a:r>
                      <a:r>
                        <a:rPr sz="900" dirty="0">
                          <a:solidFill>
                            <a:srgbClr val="221F1F"/>
                          </a:solidFill>
                          <a:latin typeface="Times New Roman"/>
                          <a:cs typeface="Times New Roman"/>
                        </a:rPr>
                        <a:t>a </a:t>
                      </a:r>
                      <a:r>
                        <a:rPr sz="900" spc="-5" dirty="0">
                          <a:solidFill>
                            <a:srgbClr val="221F1F"/>
                          </a:solidFill>
                          <a:latin typeface="Times New Roman"/>
                          <a:cs typeface="Times New Roman"/>
                        </a:rPr>
                        <a:t>s</a:t>
                      </a:r>
                      <a:r>
                        <a:rPr sz="900" spc="10" dirty="0">
                          <a:solidFill>
                            <a:srgbClr val="221F1F"/>
                          </a:solidFill>
                          <a:latin typeface="Times New Roman"/>
                          <a:cs typeface="Times New Roman"/>
                        </a:rPr>
                        <a:t>i</a:t>
                      </a:r>
                      <a:r>
                        <a:rPr sz="900" spc="-5" dirty="0">
                          <a:solidFill>
                            <a:srgbClr val="221F1F"/>
                          </a:solidFill>
                          <a:latin typeface="Times New Roman"/>
                          <a:cs typeface="Times New Roman"/>
                        </a:rPr>
                        <a:t>st</a:t>
                      </a:r>
                      <a:r>
                        <a:rPr sz="900" spc="25" dirty="0">
                          <a:solidFill>
                            <a:srgbClr val="221F1F"/>
                          </a:solidFill>
                          <a:latin typeface="Times New Roman"/>
                          <a:cs typeface="Times New Roman"/>
                        </a:rPr>
                        <a:t>e</a:t>
                      </a:r>
                      <a:r>
                        <a:rPr sz="900" spc="-20" dirty="0">
                          <a:solidFill>
                            <a:srgbClr val="221F1F"/>
                          </a:solidFill>
                          <a:latin typeface="Times New Roman"/>
                          <a:cs typeface="Times New Roman"/>
                        </a:rPr>
                        <a:t>m</a:t>
                      </a:r>
                      <a:r>
                        <a:rPr sz="900" spc="-5" dirty="0">
                          <a:solidFill>
                            <a:srgbClr val="221F1F"/>
                          </a:solidFill>
                          <a:latin typeface="Times New Roman"/>
                          <a:cs typeface="Times New Roman"/>
                        </a:rPr>
                        <a:t>l</a:t>
                      </a:r>
                      <a:r>
                        <a:rPr sz="900" dirty="0">
                          <a:solidFill>
                            <a:srgbClr val="221F1F"/>
                          </a:solidFill>
                          <a:latin typeface="Times New Roman"/>
                          <a:cs typeface="Times New Roman"/>
                        </a:rPr>
                        <a:t>er</a:t>
                      </a:r>
                      <a:r>
                        <a:rPr sz="900" spc="-5" dirty="0">
                          <a:solidFill>
                            <a:srgbClr val="221F1F"/>
                          </a:solidFill>
                          <a:latin typeface="Times New Roman"/>
                          <a:cs typeface="Times New Roman"/>
                        </a:rPr>
                        <a:t>i;</a:t>
                      </a:r>
                      <a:endParaRPr sz="900" dirty="0">
                        <a:latin typeface="Times New Roman"/>
                        <a:cs typeface="Times New Roman"/>
                      </a:endParaRPr>
                    </a:p>
                    <a:p>
                      <a:pPr marL="110489" marR="99695" algn="just">
                        <a:lnSpc>
                          <a:spcPct val="105000"/>
                        </a:lnSpc>
                        <a:spcBef>
                          <a:spcPts val="35"/>
                        </a:spcBef>
                      </a:pPr>
                      <a:r>
                        <a:rPr sz="900" dirty="0">
                          <a:solidFill>
                            <a:srgbClr val="221F1F"/>
                          </a:solidFill>
                          <a:latin typeface="Times New Roman"/>
                          <a:cs typeface="Times New Roman"/>
                        </a:rPr>
                        <a:t>E</a:t>
                      </a:r>
                      <a:r>
                        <a:rPr sz="900" spc="-5" dirty="0">
                          <a:solidFill>
                            <a:srgbClr val="221F1F"/>
                          </a:solidFill>
                          <a:latin typeface="Times New Roman"/>
                          <a:cs typeface="Times New Roman"/>
                        </a:rPr>
                        <a:t>ş</a:t>
                      </a:r>
                      <a:r>
                        <a:rPr sz="900" dirty="0">
                          <a:solidFill>
                            <a:srgbClr val="221F1F"/>
                          </a:solidFill>
                          <a:latin typeface="Times New Roman"/>
                          <a:cs typeface="Times New Roman"/>
                        </a:rPr>
                        <a:t>a</a:t>
                      </a:r>
                      <a:r>
                        <a:rPr sz="900" spc="-10" dirty="0">
                          <a:solidFill>
                            <a:srgbClr val="221F1F"/>
                          </a:solidFill>
                          <a:latin typeface="Times New Roman"/>
                          <a:cs typeface="Times New Roman"/>
                        </a:rPr>
                        <a:t>n</a:t>
                      </a:r>
                      <a:r>
                        <a:rPr sz="900" spc="-5" dirty="0">
                          <a:solidFill>
                            <a:srgbClr val="221F1F"/>
                          </a:solidFill>
                          <a:latin typeface="Times New Roman"/>
                          <a:cs typeface="Times New Roman"/>
                        </a:rPr>
                        <a:t>l</a:t>
                      </a:r>
                      <a:r>
                        <a:rPr sz="900" dirty="0">
                          <a:solidFill>
                            <a:srgbClr val="221F1F"/>
                          </a:solidFill>
                          <a:latin typeface="Times New Roman"/>
                          <a:cs typeface="Times New Roman"/>
                        </a:rPr>
                        <a:t>ı</a:t>
                      </a:r>
                      <a:r>
                        <a:rPr sz="900" spc="-25" dirty="0">
                          <a:solidFill>
                            <a:srgbClr val="221F1F"/>
                          </a:solidFill>
                          <a:latin typeface="Times New Roman"/>
                          <a:cs typeface="Times New Roman"/>
                        </a:rPr>
                        <a:t> </a:t>
                      </a:r>
                      <a:r>
                        <a:rPr sz="900" spc="5" dirty="0">
                          <a:solidFill>
                            <a:srgbClr val="221F1F"/>
                          </a:solidFill>
                          <a:latin typeface="Times New Roman"/>
                          <a:cs typeface="Times New Roman"/>
                        </a:rPr>
                        <a:t>d</a:t>
                      </a:r>
                      <a:r>
                        <a:rPr sz="900" spc="10" dirty="0">
                          <a:solidFill>
                            <a:srgbClr val="221F1F"/>
                          </a:solidFill>
                          <a:latin typeface="Times New Roman"/>
                          <a:cs typeface="Times New Roman"/>
                        </a:rPr>
                        <a:t>e</a:t>
                      </a:r>
                      <a:r>
                        <a:rPr sz="900" spc="-10" dirty="0">
                          <a:solidFill>
                            <a:srgbClr val="221F1F"/>
                          </a:solidFill>
                          <a:latin typeface="Times New Roman"/>
                          <a:cs typeface="Times New Roman"/>
                        </a:rPr>
                        <a:t>n</a:t>
                      </a:r>
                      <a:r>
                        <a:rPr sz="900" spc="-5" dirty="0">
                          <a:solidFill>
                            <a:srgbClr val="221F1F"/>
                          </a:solidFill>
                          <a:latin typeface="Times New Roman"/>
                          <a:cs typeface="Times New Roman"/>
                        </a:rPr>
                        <a:t>kl</a:t>
                      </a:r>
                      <a:r>
                        <a:rPr sz="900" spc="25" dirty="0">
                          <a:solidFill>
                            <a:srgbClr val="221F1F"/>
                          </a:solidFill>
                          <a:latin typeface="Times New Roman"/>
                          <a:cs typeface="Times New Roman"/>
                        </a:rPr>
                        <a:t>e</a:t>
                      </a:r>
                      <a:r>
                        <a:rPr sz="900" spc="-10" dirty="0">
                          <a:solidFill>
                            <a:srgbClr val="221F1F"/>
                          </a:solidFill>
                          <a:latin typeface="Times New Roman"/>
                          <a:cs typeface="Times New Roman"/>
                        </a:rPr>
                        <a:t>m</a:t>
                      </a:r>
                      <a:r>
                        <a:rPr sz="900" dirty="0">
                          <a:solidFill>
                            <a:srgbClr val="221F1F"/>
                          </a:solidFill>
                          <a:latin typeface="Times New Roman"/>
                          <a:cs typeface="Times New Roman"/>
                        </a:rPr>
                        <a:t>ler</a:t>
                      </a:r>
                      <a:r>
                        <a:rPr sz="900" spc="-20" dirty="0">
                          <a:solidFill>
                            <a:srgbClr val="221F1F"/>
                          </a:solidFill>
                          <a:latin typeface="Times New Roman"/>
                          <a:cs typeface="Times New Roman"/>
                        </a:rPr>
                        <a:t> </a:t>
                      </a:r>
                      <a:r>
                        <a:rPr sz="900" spc="-10" dirty="0">
                          <a:solidFill>
                            <a:srgbClr val="221F1F"/>
                          </a:solidFill>
                          <a:latin typeface="Times New Roman"/>
                          <a:cs typeface="Times New Roman"/>
                        </a:rPr>
                        <a:t>v</a:t>
                      </a:r>
                      <a:r>
                        <a:rPr sz="900" dirty="0">
                          <a:solidFill>
                            <a:srgbClr val="221F1F"/>
                          </a:solidFill>
                          <a:latin typeface="Times New Roman"/>
                          <a:cs typeface="Times New Roman"/>
                        </a:rPr>
                        <a:t>e tek</a:t>
                      </a:r>
                      <a:r>
                        <a:rPr sz="900" spc="-20" dirty="0">
                          <a:solidFill>
                            <a:srgbClr val="221F1F"/>
                          </a:solidFill>
                          <a:latin typeface="Times New Roman"/>
                          <a:cs typeface="Times New Roman"/>
                        </a:rPr>
                        <a:t> </a:t>
                      </a:r>
                      <a:r>
                        <a:rPr sz="900" spc="5" dirty="0">
                          <a:solidFill>
                            <a:srgbClr val="221F1F"/>
                          </a:solidFill>
                          <a:latin typeface="Times New Roman"/>
                          <a:cs typeface="Times New Roman"/>
                        </a:rPr>
                        <a:t>b</a:t>
                      </a:r>
                      <a:r>
                        <a:rPr sz="900" spc="-5" dirty="0">
                          <a:solidFill>
                            <a:srgbClr val="221F1F"/>
                          </a:solidFill>
                          <a:latin typeface="Times New Roman"/>
                          <a:cs typeface="Times New Roman"/>
                        </a:rPr>
                        <a:t>il</a:t>
                      </a:r>
                      <a:r>
                        <a:rPr sz="900" spc="20" dirty="0">
                          <a:solidFill>
                            <a:srgbClr val="221F1F"/>
                          </a:solidFill>
                          <a:latin typeface="Times New Roman"/>
                          <a:cs typeface="Times New Roman"/>
                        </a:rPr>
                        <a:t>i</a:t>
                      </a:r>
                      <a:r>
                        <a:rPr sz="900" spc="5" dirty="0">
                          <a:solidFill>
                            <a:srgbClr val="221F1F"/>
                          </a:solidFill>
                          <a:latin typeface="Times New Roman"/>
                          <a:cs typeface="Times New Roman"/>
                        </a:rPr>
                        <a:t>n</a:t>
                      </a:r>
                      <a:r>
                        <a:rPr sz="900" dirty="0">
                          <a:solidFill>
                            <a:srgbClr val="221F1F"/>
                          </a:solidFill>
                          <a:latin typeface="Times New Roman"/>
                          <a:cs typeface="Times New Roman"/>
                        </a:rPr>
                        <a:t>e</a:t>
                      </a:r>
                      <a:r>
                        <a:rPr sz="900" spc="-10" dirty="0">
                          <a:solidFill>
                            <a:srgbClr val="221F1F"/>
                          </a:solidFill>
                          <a:latin typeface="Times New Roman"/>
                          <a:cs typeface="Times New Roman"/>
                        </a:rPr>
                        <a:t>n</a:t>
                      </a:r>
                      <a:r>
                        <a:rPr sz="900" spc="-5" dirty="0">
                          <a:solidFill>
                            <a:srgbClr val="221F1F"/>
                          </a:solidFill>
                          <a:latin typeface="Times New Roman"/>
                          <a:cs typeface="Times New Roman"/>
                        </a:rPr>
                        <a:t>l</a:t>
                      </a:r>
                      <a:r>
                        <a:rPr sz="900" dirty="0">
                          <a:solidFill>
                            <a:srgbClr val="221F1F"/>
                          </a:solidFill>
                          <a:latin typeface="Times New Roman"/>
                          <a:cs typeface="Times New Roman"/>
                        </a:rPr>
                        <a:t>i</a:t>
                      </a:r>
                      <a:r>
                        <a:rPr sz="900" spc="-35" dirty="0">
                          <a:solidFill>
                            <a:srgbClr val="221F1F"/>
                          </a:solidFill>
                          <a:latin typeface="Times New Roman"/>
                          <a:cs typeface="Times New Roman"/>
                        </a:rPr>
                        <a:t> </a:t>
                      </a:r>
                      <a:r>
                        <a:rPr sz="900" spc="10" dirty="0">
                          <a:solidFill>
                            <a:srgbClr val="221F1F"/>
                          </a:solidFill>
                          <a:latin typeface="Times New Roman"/>
                          <a:cs typeface="Times New Roman"/>
                        </a:rPr>
                        <a:t>i</a:t>
                      </a:r>
                      <a:r>
                        <a:rPr sz="900" spc="-10" dirty="0">
                          <a:solidFill>
                            <a:srgbClr val="221F1F"/>
                          </a:solidFill>
                          <a:latin typeface="Times New Roman"/>
                          <a:cs typeface="Times New Roman"/>
                        </a:rPr>
                        <a:t>k</a:t>
                      </a:r>
                      <a:r>
                        <a:rPr sz="900" dirty="0">
                          <a:solidFill>
                            <a:srgbClr val="221F1F"/>
                          </a:solidFill>
                          <a:latin typeface="Times New Roman"/>
                          <a:cs typeface="Times New Roman"/>
                        </a:rPr>
                        <a:t>i</a:t>
                      </a:r>
                      <a:r>
                        <a:rPr sz="900" spc="-15" dirty="0">
                          <a:solidFill>
                            <a:srgbClr val="221F1F"/>
                          </a:solidFill>
                          <a:latin typeface="Times New Roman"/>
                          <a:cs typeface="Times New Roman"/>
                        </a:rPr>
                        <a:t> </a:t>
                      </a:r>
                      <a:r>
                        <a:rPr sz="900" spc="5" dirty="0">
                          <a:solidFill>
                            <a:srgbClr val="221F1F"/>
                          </a:solidFill>
                          <a:latin typeface="Times New Roman"/>
                          <a:cs typeface="Times New Roman"/>
                        </a:rPr>
                        <a:t>d</a:t>
                      </a:r>
                      <a:r>
                        <a:rPr sz="900" dirty="0">
                          <a:solidFill>
                            <a:srgbClr val="221F1F"/>
                          </a:solidFill>
                          <a:latin typeface="Times New Roman"/>
                          <a:cs typeface="Times New Roman"/>
                        </a:rPr>
                        <a:t>erece</a:t>
                      </a:r>
                      <a:r>
                        <a:rPr sz="900" spc="-25" dirty="0">
                          <a:solidFill>
                            <a:srgbClr val="221F1F"/>
                          </a:solidFill>
                          <a:latin typeface="Times New Roman"/>
                          <a:cs typeface="Times New Roman"/>
                        </a:rPr>
                        <a:t> </a:t>
                      </a:r>
                      <a:r>
                        <a:rPr sz="900" spc="5" dirty="0">
                          <a:solidFill>
                            <a:srgbClr val="221F1F"/>
                          </a:solidFill>
                          <a:latin typeface="Times New Roman"/>
                          <a:cs typeface="Times New Roman"/>
                        </a:rPr>
                        <a:t>d</a:t>
                      </a:r>
                      <a:r>
                        <a:rPr sz="900" spc="10" dirty="0">
                          <a:solidFill>
                            <a:srgbClr val="221F1F"/>
                          </a:solidFill>
                          <a:latin typeface="Times New Roman"/>
                          <a:cs typeface="Times New Roman"/>
                        </a:rPr>
                        <a:t>e</a:t>
                      </a:r>
                      <a:r>
                        <a:rPr sz="900" spc="-10" dirty="0">
                          <a:solidFill>
                            <a:srgbClr val="221F1F"/>
                          </a:solidFill>
                          <a:latin typeface="Times New Roman"/>
                          <a:cs typeface="Times New Roman"/>
                        </a:rPr>
                        <a:t>nk</a:t>
                      </a:r>
                      <a:r>
                        <a:rPr sz="900" spc="-5" dirty="0">
                          <a:solidFill>
                            <a:srgbClr val="221F1F"/>
                          </a:solidFill>
                          <a:latin typeface="Times New Roman"/>
                          <a:cs typeface="Times New Roman"/>
                        </a:rPr>
                        <a:t>l</a:t>
                      </a:r>
                      <a:r>
                        <a:rPr sz="900" spc="25" dirty="0">
                          <a:solidFill>
                            <a:srgbClr val="221F1F"/>
                          </a:solidFill>
                          <a:latin typeface="Times New Roman"/>
                          <a:cs typeface="Times New Roman"/>
                        </a:rPr>
                        <a:t>e</a:t>
                      </a:r>
                      <a:r>
                        <a:rPr sz="900" spc="-10" dirty="0">
                          <a:solidFill>
                            <a:srgbClr val="221F1F"/>
                          </a:solidFill>
                          <a:latin typeface="Times New Roman"/>
                          <a:cs typeface="Times New Roman"/>
                        </a:rPr>
                        <a:t>m</a:t>
                      </a:r>
                      <a:r>
                        <a:rPr sz="900" spc="-5" dirty="0">
                          <a:solidFill>
                            <a:srgbClr val="221F1F"/>
                          </a:solidFill>
                          <a:latin typeface="Times New Roman"/>
                          <a:cs typeface="Times New Roman"/>
                        </a:rPr>
                        <a:t>l</a:t>
                      </a:r>
                      <a:r>
                        <a:rPr sz="900" dirty="0">
                          <a:solidFill>
                            <a:srgbClr val="221F1F"/>
                          </a:solidFill>
                          <a:latin typeface="Times New Roman"/>
                          <a:cs typeface="Times New Roman"/>
                        </a:rPr>
                        <a:t>er; </a:t>
                      </a:r>
                      <a:r>
                        <a:rPr sz="900" spc="-25" dirty="0">
                          <a:solidFill>
                            <a:srgbClr val="221F1F"/>
                          </a:solidFill>
                          <a:latin typeface="Times New Roman"/>
                          <a:cs typeface="Times New Roman"/>
                        </a:rPr>
                        <a:t>L</a:t>
                      </a:r>
                      <a:r>
                        <a:rPr sz="900" spc="5" dirty="0">
                          <a:solidFill>
                            <a:srgbClr val="221F1F"/>
                          </a:solidFill>
                          <a:latin typeface="Times New Roman"/>
                          <a:cs typeface="Times New Roman"/>
                        </a:rPr>
                        <a:t>o</a:t>
                      </a:r>
                      <a:r>
                        <a:rPr sz="900" spc="-10" dirty="0">
                          <a:solidFill>
                            <a:srgbClr val="221F1F"/>
                          </a:solidFill>
                          <a:latin typeface="Times New Roman"/>
                          <a:cs typeface="Times New Roman"/>
                        </a:rPr>
                        <a:t>g</a:t>
                      </a:r>
                      <a:r>
                        <a:rPr sz="900" spc="10" dirty="0">
                          <a:solidFill>
                            <a:srgbClr val="221F1F"/>
                          </a:solidFill>
                          <a:latin typeface="Times New Roman"/>
                          <a:cs typeface="Times New Roman"/>
                        </a:rPr>
                        <a:t>a</a:t>
                      </a:r>
                      <a:r>
                        <a:rPr sz="900" dirty="0">
                          <a:solidFill>
                            <a:srgbClr val="221F1F"/>
                          </a:solidFill>
                          <a:latin typeface="Times New Roman"/>
                          <a:cs typeface="Times New Roman"/>
                        </a:rPr>
                        <a:t>r</a:t>
                      </a:r>
                      <a:r>
                        <a:rPr sz="900" spc="-5" dirty="0">
                          <a:solidFill>
                            <a:srgbClr val="221F1F"/>
                          </a:solidFill>
                          <a:latin typeface="Times New Roman"/>
                          <a:cs typeface="Times New Roman"/>
                        </a:rPr>
                        <a:t>i</a:t>
                      </a:r>
                      <a:r>
                        <a:rPr sz="900" spc="20" dirty="0">
                          <a:solidFill>
                            <a:srgbClr val="221F1F"/>
                          </a:solidFill>
                          <a:latin typeface="Times New Roman"/>
                          <a:cs typeface="Times New Roman"/>
                        </a:rPr>
                        <a:t>t</a:t>
                      </a:r>
                      <a:r>
                        <a:rPr sz="900" spc="-20" dirty="0">
                          <a:solidFill>
                            <a:srgbClr val="221F1F"/>
                          </a:solidFill>
                          <a:latin typeface="Times New Roman"/>
                          <a:cs typeface="Times New Roman"/>
                        </a:rPr>
                        <a:t>m</a:t>
                      </a:r>
                      <a:r>
                        <a:rPr sz="900" dirty="0">
                          <a:solidFill>
                            <a:srgbClr val="221F1F"/>
                          </a:solidFill>
                          <a:latin typeface="Times New Roman"/>
                          <a:cs typeface="Times New Roman"/>
                        </a:rPr>
                        <a:t>al</a:t>
                      </a:r>
                      <a:r>
                        <a:rPr sz="900" spc="5" dirty="0">
                          <a:solidFill>
                            <a:srgbClr val="221F1F"/>
                          </a:solidFill>
                          <a:latin typeface="Times New Roman"/>
                          <a:cs typeface="Times New Roman"/>
                        </a:rPr>
                        <a:t>a</a:t>
                      </a:r>
                      <a:r>
                        <a:rPr sz="900" dirty="0">
                          <a:solidFill>
                            <a:srgbClr val="221F1F"/>
                          </a:solidFill>
                          <a:latin typeface="Times New Roman"/>
                          <a:cs typeface="Times New Roman"/>
                        </a:rPr>
                        <a:t>r.</a:t>
                      </a:r>
                      <a:endParaRPr sz="900" dirty="0">
                        <a:latin typeface="Times New Roman"/>
                        <a:cs typeface="Times New Roman"/>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Times New Roman"/>
                        <a:cs typeface="Times New Roman"/>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algn="ctr">
                        <a:lnSpc>
                          <a:spcPct val="100000"/>
                        </a:lnSpc>
                      </a:pPr>
                      <a:r>
                        <a:rPr sz="1000" dirty="0">
                          <a:latin typeface="Calibri"/>
                          <a:cs typeface="Calibri"/>
                        </a:rPr>
                        <a:t>-</a:t>
                      </a:r>
                      <a:endParaRPr sz="10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marL="635" algn="ctr">
                        <a:lnSpc>
                          <a:spcPct val="100000"/>
                        </a:lnSpc>
                      </a:pPr>
                      <a:r>
                        <a:rPr sz="1000" dirty="0">
                          <a:latin typeface="Calibri"/>
                          <a:cs typeface="Calibri"/>
                        </a:rPr>
                        <a:t>1</a:t>
                      </a:r>
                      <a:endParaRPr sz="1000">
                        <a:latin typeface="Calibri"/>
                        <a:cs typeface="Calibri"/>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marL="635" algn="ctr">
                        <a:lnSpc>
                          <a:spcPct val="100000"/>
                        </a:lnSpc>
                      </a:pPr>
                      <a:r>
                        <a:rPr sz="1000" dirty="0">
                          <a:latin typeface="Calibri"/>
                          <a:cs typeface="Calibri"/>
                        </a:rPr>
                        <a:t>1</a:t>
                      </a:r>
                      <a:endParaRPr sz="1000">
                        <a:latin typeface="Calibri"/>
                        <a:cs typeface="Calibri"/>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marL="1270" algn="ctr">
                        <a:lnSpc>
                          <a:spcPct val="100000"/>
                        </a:lnSpc>
                      </a:pPr>
                      <a:r>
                        <a:rPr sz="1000" dirty="0">
                          <a:latin typeface="Calibri"/>
                          <a:cs typeface="Calibri"/>
                        </a:rPr>
                        <a:t>1</a:t>
                      </a:r>
                      <a:endParaRPr sz="10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r h="281836">
                <a:tc>
                  <a:txBody>
                    <a:bodyPr/>
                    <a:lstStyle/>
                    <a:p>
                      <a:pPr marL="110489">
                        <a:lnSpc>
                          <a:spcPct val="100000"/>
                        </a:lnSpc>
                      </a:pPr>
                      <a:r>
                        <a:rPr sz="900" b="1" spc="5" dirty="0">
                          <a:solidFill>
                            <a:srgbClr val="221F1F"/>
                          </a:solidFill>
                          <a:latin typeface="Times New Roman"/>
                          <a:cs typeface="Times New Roman"/>
                        </a:rPr>
                        <a:t>1</a:t>
                      </a:r>
                      <a:r>
                        <a:rPr sz="900" b="1" dirty="0">
                          <a:solidFill>
                            <a:srgbClr val="221F1F"/>
                          </a:solidFill>
                          <a:latin typeface="Times New Roman"/>
                          <a:cs typeface="Times New Roman"/>
                        </a:rPr>
                        <a:t>.3</a:t>
                      </a:r>
                      <a:r>
                        <a:rPr sz="900" b="1" spc="5" dirty="0">
                          <a:solidFill>
                            <a:srgbClr val="221F1F"/>
                          </a:solidFill>
                          <a:latin typeface="Times New Roman"/>
                          <a:cs typeface="Times New Roman"/>
                        </a:rPr>
                        <a:t> </a:t>
                      </a:r>
                      <a:r>
                        <a:rPr sz="900" b="1" spc="-10" dirty="0">
                          <a:solidFill>
                            <a:srgbClr val="221F1F"/>
                          </a:solidFill>
                          <a:latin typeface="Times New Roman"/>
                          <a:cs typeface="Times New Roman"/>
                        </a:rPr>
                        <a:t>G</a:t>
                      </a:r>
                      <a:r>
                        <a:rPr sz="900" b="1" dirty="0">
                          <a:solidFill>
                            <a:srgbClr val="221F1F"/>
                          </a:solidFill>
                          <a:latin typeface="Times New Roman"/>
                          <a:cs typeface="Times New Roman"/>
                        </a:rPr>
                        <a:t>e</a:t>
                      </a:r>
                      <a:r>
                        <a:rPr sz="900" b="1" spc="30" dirty="0">
                          <a:solidFill>
                            <a:srgbClr val="221F1F"/>
                          </a:solidFill>
                          <a:latin typeface="Times New Roman"/>
                          <a:cs typeface="Times New Roman"/>
                        </a:rPr>
                        <a:t>o</a:t>
                      </a:r>
                      <a:r>
                        <a:rPr sz="900" b="1" spc="-50" dirty="0">
                          <a:solidFill>
                            <a:srgbClr val="221F1F"/>
                          </a:solidFill>
                          <a:latin typeface="Times New Roman"/>
                          <a:cs typeface="Times New Roman"/>
                        </a:rPr>
                        <a:t>m</a:t>
                      </a:r>
                      <a:r>
                        <a:rPr sz="900" b="1" spc="15" dirty="0">
                          <a:solidFill>
                            <a:srgbClr val="221F1F"/>
                          </a:solidFill>
                          <a:latin typeface="Times New Roman"/>
                          <a:cs typeface="Times New Roman"/>
                        </a:rPr>
                        <a:t>e</a:t>
                      </a:r>
                      <a:r>
                        <a:rPr sz="900" b="1" dirty="0">
                          <a:solidFill>
                            <a:srgbClr val="221F1F"/>
                          </a:solidFill>
                          <a:latin typeface="Times New Roman"/>
                          <a:cs typeface="Times New Roman"/>
                        </a:rPr>
                        <a:t>tri</a:t>
                      </a:r>
                      <a:endParaRPr sz="900">
                        <a:latin typeface="Times New Roman"/>
                        <a:cs typeface="Times New Roman"/>
                      </a:endParaRPr>
                    </a:p>
                    <a:p>
                      <a:pPr marL="110489">
                        <a:lnSpc>
                          <a:spcPct val="100000"/>
                        </a:lnSpc>
                        <a:spcBef>
                          <a:spcPts val="25"/>
                        </a:spcBef>
                      </a:pPr>
                      <a:r>
                        <a:rPr sz="900" b="1" dirty="0">
                          <a:solidFill>
                            <a:srgbClr val="221F1F"/>
                          </a:solidFill>
                          <a:latin typeface="Times New Roman"/>
                          <a:cs typeface="Times New Roman"/>
                        </a:rPr>
                        <a:t>(</a:t>
                      </a:r>
                      <a:r>
                        <a:rPr sz="900" b="1" spc="5" dirty="0">
                          <a:solidFill>
                            <a:srgbClr val="221F1F"/>
                          </a:solidFill>
                          <a:latin typeface="Times New Roman"/>
                          <a:cs typeface="Times New Roman"/>
                        </a:rPr>
                        <a:t>a</a:t>
                      </a:r>
                      <a:r>
                        <a:rPr sz="900" b="1" dirty="0">
                          <a:solidFill>
                            <a:srgbClr val="221F1F"/>
                          </a:solidFill>
                          <a:latin typeface="Times New Roman"/>
                          <a:cs typeface="Times New Roman"/>
                        </a:rPr>
                        <a:t>)</a:t>
                      </a:r>
                      <a:r>
                        <a:rPr sz="900" b="1" spc="-10" dirty="0">
                          <a:solidFill>
                            <a:srgbClr val="221F1F"/>
                          </a:solidFill>
                          <a:latin typeface="Times New Roman"/>
                          <a:cs typeface="Times New Roman"/>
                        </a:rPr>
                        <a:t> </a:t>
                      </a:r>
                      <a:r>
                        <a:rPr sz="900" spc="15" dirty="0">
                          <a:solidFill>
                            <a:srgbClr val="221F1F"/>
                          </a:solidFill>
                          <a:latin typeface="Times New Roman"/>
                          <a:cs typeface="Times New Roman"/>
                        </a:rPr>
                        <a:t>B</a:t>
                      </a:r>
                      <a:r>
                        <a:rPr sz="900" dirty="0">
                          <a:solidFill>
                            <a:srgbClr val="221F1F"/>
                          </a:solidFill>
                          <a:latin typeface="Times New Roman"/>
                          <a:cs typeface="Times New Roman"/>
                        </a:rPr>
                        <a:t>a</a:t>
                      </a:r>
                      <a:r>
                        <a:rPr sz="900" spc="-5" dirty="0">
                          <a:solidFill>
                            <a:srgbClr val="221F1F"/>
                          </a:solidFill>
                          <a:latin typeface="Times New Roman"/>
                          <a:cs typeface="Times New Roman"/>
                        </a:rPr>
                        <a:t>si</a:t>
                      </a:r>
                      <a:r>
                        <a:rPr sz="900" dirty="0">
                          <a:solidFill>
                            <a:srgbClr val="221F1F"/>
                          </a:solidFill>
                          <a:latin typeface="Times New Roman"/>
                          <a:cs typeface="Times New Roman"/>
                        </a:rPr>
                        <a:t>t</a:t>
                      </a:r>
                      <a:r>
                        <a:rPr sz="900" spc="-25" dirty="0">
                          <a:solidFill>
                            <a:srgbClr val="221F1F"/>
                          </a:solidFill>
                          <a:latin typeface="Times New Roman"/>
                          <a:cs typeface="Times New Roman"/>
                        </a:rPr>
                        <a:t> </a:t>
                      </a:r>
                      <a:r>
                        <a:rPr sz="900" spc="-5" dirty="0">
                          <a:solidFill>
                            <a:srgbClr val="221F1F"/>
                          </a:solidFill>
                          <a:latin typeface="Times New Roman"/>
                          <a:cs typeface="Times New Roman"/>
                        </a:rPr>
                        <a:t>g</a:t>
                      </a:r>
                      <a:r>
                        <a:rPr sz="900" dirty="0">
                          <a:solidFill>
                            <a:srgbClr val="221F1F"/>
                          </a:solidFill>
                          <a:latin typeface="Times New Roman"/>
                          <a:cs typeface="Times New Roman"/>
                        </a:rPr>
                        <a:t>e</a:t>
                      </a:r>
                      <a:r>
                        <a:rPr sz="900" spc="40" dirty="0">
                          <a:solidFill>
                            <a:srgbClr val="221F1F"/>
                          </a:solidFill>
                          <a:latin typeface="Times New Roman"/>
                          <a:cs typeface="Times New Roman"/>
                        </a:rPr>
                        <a:t>o</a:t>
                      </a:r>
                      <a:r>
                        <a:rPr sz="900" spc="-45" dirty="0">
                          <a:solidFill>
                            <a:srgbClr val="221F1F"/>
                          </a:solidFill>
                          <a:latin typeface="Times New Roman"/>
                          <a:cs typeface="Times New Roman"/>
                        </a:rPr>
                        <a:t>m</a:t>
                      </a:r>
                      <a:r>
                        <a:rPr sz="900" dirty="0">
                          <a:solidFill>
                            <a:srgbClr val="221F1F"/>
                          </a:solidFill>
                          <a:latin typeface="Times New Roman"/>
                          <a:cs typeface="Times New Roman"/>
                        </a:rPr>
                        <a:t>e</a:t>
                      </a:r>
                      <a:r>
                        <a:rPr sz="900" spc="-5" dirty="0">
                          <a:solidFill>
                            <a:srgbClr val="221F1F"/>
                          </a:solidFill>
                          <a:latin typeface="Times New Roman"/>
                          <a:cs typeface="Times New Roman"/>
                        </a:rPr>
                        <a:t>t</a:t>
                      </a:r>
                      <a:r>
                        <a:rPr sz="900" dirty="0">
                          <a:solidFill>
                            <a:srgbClr val="221F1F"/>
                          </a:solidFill>
                          <a:latin typeface="Times New Roman"/>
                          <a:cs typeface="Times New Roman"/>
                        </a:rPr>
                        <a:t>r</a:t>
                      </a:r>
                      <a:r>
                        <a:rPr sz="900" spc="10" dirty="0">
                          <a:solidFill>
                            <a:srgbClr val="221F1F"/>
                          </a:solidFill>
                          <a:latin typeface="Times New Roman"/>
                          <a:cs typeface="Times New Roman"/>
                        </a:rPr>
                        <a:t>i</a:t>
                      </a:r>
                      <a:r>
                        <a:rPr sz="900" dirty="0">
                          <a:solidFill>
                            <a:srgbClr val="221F1F"/>
                          </a:solidFill>
                          <a:latin typeface="Times New Roman"/>
                          <a:cs typeface="Times New Roman"/>
                        </a:rPr>
                        <a:t>k</a:t>
                      </a:r>
                      <a:r>
                        <a:rPr sz="900" spc="-30" dirty="0">
                          <a:solidFill>
                            <a:srgbClr val="221F1F"/>
                          </a:solidFill>
                          <a:latin typeface="Times New Roman"/>
                          <a:cs typeface="Times New Roman"/>
                        </a:rPr>
                        <a:t> </a:t>
                      </a:r>
                      <a:r>
                        <a:rPr sz="900" spc="-20" dirty="0">
                          <a:solidFill>
                            <a:srgbClr val="221F1F"/>
                          </a:solidFill>
                          <a:latin typeface="Times New Roman"/>
                          <a:cs typeface="Times New Roman"/>
                        </a:rPr>
                        <a:t>y</a:t>
                      </a:r>
                      <a:r>
                        <a:rPr sz="900" dirty="0">
                          <a:solidFill>
                            <a:srgbClr val="221F1F"/>
                          </a:solidFill>
                          <a:latin typeface="Times New Roman"/>
                          <a:cs typeface="Times New Roman"/>
                        </a:rPr>
                        <a:t>a</a:t>
                      </a:r>
                      <a:r>
                        <a:rPr sz="900" spc="15" dirty="0">
                          <a:solidFill>
                            <a:srgbClr val="221F1F"/>
                          </a:solidFill>
                          <a:latin typeface="Times New Roman"/>
                          <a:cs typeface="Times New Roman"/>
                        </a:rPr>
                        <a:t>p</a:t>
                      </a:r>
                      <a:r>
                        <a:rPr sz="900" spc="-5" dirty="0">
                          <a:solidFill>
                            <a:srgbClr val="221F1F"/>
                          </a:solidFill>
                          <a:latin typeface="Times New Roman"/>
                          <a:cs typeface="Times New Roman"/>
                        </a:rPr>
                        <a:t>ıl</a:t>
                      </a:r>
                      <a:r>
                        <a:rPr sz="900" dirty="0">
                          <a:solidFill>
                            <a:srgbClr val="221F1F"/>
                          </a:solidFill>
                          <a:latin typeface="Times New Roman"/>
                          <a:cs typeface="Times New Roman"/>
                        </a:rPr>
                        <a:t>ar;</a:t>
                      </a:r>
                      <a:endParaRPr sz="900">
                        <a:latin typeface="Times New Roman"/>
                        <a:cs typeface="Times New Roman"/>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Times New Roman"/>
                        <a:cs typeface="Times New Roman"/>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algn="ctr">
                        <a:lnSpc>
                          <a:spcPct val="100000"/>
                        </a:lnSpc>
                      </a:pPr>
                      <a:r>
                        <a:rPr sz="1000" dirty="0">
                          <a:latin typeface="Calibri"/>
                          <a:cs typeface="Calibri"/>
                        </a:rPr>
                        <a:t>-</a:t>
                      </a:r>
                      <a:endParaRPr sz="10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marL="635" algn="ctr">
                        <a:lnSpc>
                          <a:spcPct val="100000"/>
                        </a:lnSpc>
                      </a:pPr>
                      <a:r>
                        <a:rPr sz="1000" dirty="0">
                          <a:latin typeface="Calibri"/>
                          <a:cs typeface="Calibri"/>
                        </a:rPr>
                        <a:t>1</a:t>
                      </a: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marL="635" algn="ctr">
                        <a:lnSpc>
                          <a:spcPct val="100000"/>
                        </a:lnSpc>
                      </a:pPr>
                      <a:r>
                        <a:rPr sz="1000" dirty="0">
                          <a:latin typeface="Calibri"/>
                          <a:cs typeface="Calibri"/>
                        </a:rPr>
                        <a:t>1</a:t>
                      </a:r>
                      <a:endParaRPr sz="1000">
                        <a:latin typeface="Calibri"/>
                        <a:cs typeface="Calibri"/>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marL="1270" algn="ctr">
                        <a:lnSpc>
                          <a:spcPct val="100000"/>
                        </a:lnSpc>
                      </a:pPr>
                      <a:r>
                        <a:rPr sz="1000" dirty="0">
                          <a:latin typeface="Calibri"/>
                          <a:cs typeface="Calibri"/>
                        </a:rPr>
                        <a:t>1</a:t>
                      </a:r>
                      <a:endParaRPr sz="10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r h="433163">
                <a:tc>
                  <a:txBody>
                    <a:bodyPr/>
                    <a:lstStyle/>
                    <a:p>
                      <a:pPr marL="110489" marR="194310">
                        <a:lnSpc>
                          <a:spcPts val="1150"/>
                        </a:lnSpc>
                      </a:pPr>
                      <a:r>
                        <a:rPr sz="900" b="1" dirty="0">
                          <a:solidFill>
                            <a:srgbClr val="221F1F"/>
                          </a:solidFill>
                          <a:latin typeface="Times New Roman"/>
                          <a:cs typeface="Times New Roman"/>
                        </a:rPr>
                        <a:t>(</a:t>
                      </a:r>
                      <a:r>
                        <a:rPr sz="900" b="1" spc="-5" dirty="0">
                          <a:solidFill>
                            <a:srgbClr val="221F1F"/>
                          </a:solidFill>
                          <a:latin typeface="Times New Roman"/>
                          <a:cs typeface="Times New Roman"/>
                        </a:rPr>
                        <a:t>b</a:t>
                      </a:r>
                      <a:r>
                        <a:rPr sz="900" b="1" dirty="0">
                          <a:solidFill>
                            <a:srgbClr val="221F1F"/>
                          </a:solidFill>
                          <a:latin typeface="Times New Roman"/>
                          <a:cs typeface="Times New Roman"/>
                        </a:rPr>
                        <a:t>)</a:t>
                      </a:r>
                      <a:r>
                        <a:rPr sz="900" b="1" spc="5" dirty="0">
                          <a:solidFill>
                            <a:srgbClr val="221F1F"/>
                          </a:solidFill>
                          <a:latin typeface="Times New Roman"/>
                          <a:cs typeface="Times New Roman"/>
                        </a:rPr>
                        <a:t> </a:t>
                      </a:r>
                      <a:r>
                        <a:rPr sz="900" dirty="0">
                          <a:solidFill>
                            <a:srgbClr val="221F1F"/>
                          </a:solidFill>
                          <a:latin typeface="Times New Roman"/>
                          <a:cs typeface="Times New Roman"/>
                        </a:rPr>
                        <a:t>Gra</a:t>
                      </a:r>
                      <a:r>
                        <a:rPr sz="900" spc="-10" dirty="0">
                          <a:solidFill>
                            <a:srgbClr val="221F1F"/>
                          </a:solidFill>
                          <a:latin typeface="Times New Roman"/>
                          <a:cs typeface="Times New Roman"/>
                        </a:rPr>
                        <a:t>f</a:t>
                      </a:r>
                      <a:r>
                        <a:rPr sz="900" spc="-5" dirty="0">
                          <a:solidFill>
                            <a:srgbClr val="221F1F"/>
                          </a:solidFill>
                          <a:latin typeface="Times New Roman"/>
                          <a:cs typeface="Times New Roman"/>
                        </a:rPr>
                        <a:t>i</a:t>
                      </a:r>
                      <a:r>
                        <a:rPr sz="900" spc="-10" dirty="0">
                          <a:solidFill>
                            <a:srgbClr val="221F1F"/>
                          </a:solidFill>
                          <a:latin typeface="Times New Roman"/>
                          <a:cs typeface="Times New Roman"/>
                        </a:rPr>
                        <a:t>k</a:t>
                      </a:r>
                      <a:r>
                        <a:rPr sz="900" spc="-5" dirty="0">
                          <a:solidFill>
                            <a:srgbClr val="221F1F"/>
                          </a:solidFill>
                          <a:latin typeface="Times New Roman"/>
                          <a:cs typeface="Times New Roman"/>
                        </a:rPr>
                        <a:t>s</a:t>
                      </a:r>
                      <a:r>
                        <a:rPr sz="900" dirty="0">
                          <a:solidFill>
                            <a:srgbClr val="221F1F"/>
                          </a:solidFill>
                          <a:latin typeface="Times New Roman"/>
                          <a:cs typeface="Times New Roman"/>
                        </a:rPr>
                        <a:t>el</a:t>
                      </a:r>
                      <a:r>
                        <a:rPr sz="900" spc="-25" dirty="0">
                          <a:solidFill>
                            <a:srgbClr val="221F1F"/>
                          </a:solidFill>
                          <a:latin typeface="Times New Roman"/>
                          <a:cs typeface="Times New Roman"/>
                        </a:rPr>
                        <a:t> </a:t>
                      </a:r>
                      <a:r>
                        <a:rPr sz="900" spc="-10" dirty="0">
                          <a:solidFill>
                            <a:srgbClr val="221F1F"/>
                          </a:solidFill>
                          <a:latin typeface="Times New Roman"/>
                          <a:cs typeface="Times New Roman"/>
                        </a:rPr>
                        <a:t>g</a:t>
                      </a:r>
                      <a:r>
                        <a:rPr sz="900" spc="5" dirty="0">
                          <a:solidFill>
                            <a:srgbClr val="221F1F"/>
                          </a:solidFill>
                          <a:latin typeface="Times New Roman"/>
                          <a:cs typeface="Times New Roman"/>
                        </a:rPr>
                        <a:t>ös</a:t>
                      </a:r>
                      <a:r>
                        <a:rPr sz="900" spc="-5" dirty="0">
                          <a:solidFill>
                            <a:srgbClr val="221F1F"/>
                          </a:solidFill>
                          <a:latin typeface="Times New Roman"/>
                          <a:cs typeface="Times New Roman"/>
                        </a:rPr>
                        <a:t>t</a:t>
                      </a:r>
                      <a:r>
                        <a:rPr sz="900" dirty="0">
                          <a:solidFill>
                            <a:srgbClr val="221F1F"/>
                          </a:solidFill>
                          <a:latin typeface="Times New Roman"/>
                          <a:cs typeface="Times New Roman"/>
                        </a:rPr>
                        <a:t>er</a:t>
                      </a:r>
                      <a:r>
                        <a:rPr sz="900" spc="20" dirty="0">
                          <a:solidFill>
                            <a:srgbClr val="221F1F"/>
                          </a:solidFill>
                          <a:latin typeface="Times New Roman"/>
                          <a:cs typeface="Times New Roman"/>
                        </a:rPr>
                        <a:t>i</a:t>
                      </a:r>
                      <a:r>
                        <a:rPr sz="900" spc="-20" dirty="0">
                          <a:solidFill>
                            <a:srgbClr val="221F1F"/>
                          </a:solidFill>
                          <a:latin typeface="Times New Roman"/>
                          <a:cs typeface="Times New Roman"/>
                        </a:rPr>
                        <a:t>m</a:t>
                      </a:r>
                      <a:r>
                        <a:rPr sz="900" dirty="0">
                          <a:solidFill>
                            <a:srgbClr val="221F1F"/>
                          </a:solidFill>
                          <a:latin typeface="Times New Roman"/>
                          <a:cs typeface="Times New Roman"/>
                        </a:rPr>
                        <a:t>;</a:t>
                      </a:r>
                      <a:r>
                        <a:rPr sz="900" spc="-35" dirty="0">
                          <a:solidFill>
                            <a:srgbClr val="221F1F"/>
                          </a:solidFill>
                          <a:latin typeface="Times New Roman"/>
                          <a:cs typeface="Times New Roman"/>
                        </a:rPr>
                        <a:t> </a:t>
                      </a:r>
                      <a:r>
                        <a:rPr sz="900" spc="-10" dirty="0">
                          <a:solidFill>
                            <a:srgbClr val="221F1F"/>
                          </a:solidFill>
                          <a:latin typeface="Times New Roman"/>
                          <a:cs typeface="Times New Roman"/>
                        </a:rPr>
                        <a:t>g</a:t>
                      </a:r>
                      <a:r>
                        <a:rPr sz="900" dirty="0">
                          <a:solidFill>
                            <a:srgbClr val="221F1F"/>
                          </a:solidFill>
                          <a:latin typeface="Times New Roman"/>
                          <a:cs typeface="Times New Roman"/>
                        </a:rPr>
                        <a:t>r</a:t>
                      </a:r>
                      <a:r>
                        <a:rPr sz="900" spc="25" dirty="0">
                          <a:solidFill>
                            <a:srgbClr val="221F1F"/>
                          </a:solidFill>
                          <a:latin typeface="Times New Roman"/>
                          <a:cs typeface="Times New Roman"/>
                        </a:rPr>
                        <a:t>a</a:t>
                      </a:r>
                      <a:r>
                        <a:rPr sz="900" spc="-20" dirty="0">
                          <a:solidFill>
                            <a:srgbClr val="221F1F"/>
                          </a:solidFill>
                          <a:latin typeface="Times New Roman"/>
                          <a:cs typeface="Times New Roman"/>
                        </a:rPr>
                        <a:t>f</a:t>
                      </a:r>
                      <a:r>
                        <a:rPr sz="900" spc="20" dirty="0">
                          <a:solidFill>
                            <a:srgbClr val="221F1F"/>
                          </a:solidFill>
                          <a:latin typeface="Times New Roman"/>
                          <a:cs typeface="Times New Roman"/>
                        </a:rPr>
                        <a:t>i</a:t>
                      </a:r>
                      <a:r>
                        <a:rPr sz="900" spc="-10" dirty="0">
                          <a:solidFill>
                            <a:srgbClr val="221F1F"/>
                          </a:solidFill>
                          <a:latin typeface="Times New Roman"/>
                          <a:cs typeface="Times New Roman"/>
                        </a:rPr>
                        <a:t>k</a:t>
                      </a:r>
                      <a:r>
                        <a:rPr sz="900" spc="20" dirty="0">
                          <a:solidFill>
                            <a:srgbClr val="221F1F"/>
                          </a:solidFill>
                          <a:latin typeface="Times New Roman"/>
                          <a:cs typeface="Times New Roman"/>
                        </a:rPr>
                        <a:t>l</a:t>
                      </a:r>
                      <a:r>
                        <a:rPr sz="900" dirty="0">
                          <a:solidFill>
                            <a:srgbClr val="221F1F"/>
                          </a:solidFill>
                          <a:latin typeface="Times New Roman"/>
                          <a:cs typeface="Times New Roman"/>
                        </a:rPr>
                        <a:t>er</a:t>
                      </a:r>
                      <a:r>
                        <a:rPr sz="900" spc="-5" dirty="0">
                          <a:solidFill>
                            <a:srgbClr val="221F1F"/>
                          </a:solidFill>
                          <a:latin typeface="Times New Roman"/>
                          <a:cs typeface="Times New Roman"/>
                        </a:rPr>
                        <a:t>i</a:t>
                      </a:r>
                      <a:r>
                        <a:rPr sz="900" spc="-10" dirty="0">
                          <a:solidFill>
                            <a:srgbClr val="221F1F"/>
                          </a:solidFill>
                          <a:latin typeface="Times New Roman"/>
                          <a:cs typeface="Times New Roman"/>
                        </a:rPr>
                        <a:t>n</a:t>
                      </a:r>
                      <a:r>
                        <a:rPr sz="900" dirty="0">
                          <a:solidFill>
                            <a:srgbClr val="221F1F"/>
                          </a:solidFill>
                          <a:latin typeface="Times New Roman"/>
                          <a:cs typeface="Times New Roman"/>
                        </a:rPr>
                        <a:t>,</a:t>
                      </a:r>
                      <a:r>
                        <a:rPr sz="900" spc="-35" dirty="0">
                          <a:solidFill>
                            <a:srgbClr val="221F1F"/>
                          </a:solidFill>
                          <a:latin typeface="Times New Roman"/>
                          <a:cs typeface="Times New Roman"/>
                        </a:rPr>
                        <a:t> </a:t>
                      </a:r>
                      <a:r>
                        <a:rPr sz="900" spc="5" dirty="0">
                          <a:solidFill>
                            <a:srgbClr val="221F1F"/>
                          </a:solidFill>
                          <a:latin typeface="Times New Roman"/>
                          <a:cs typeface="Times New Roman"/>
                        </a:rPr>
                        <a:t>d</a:t>
                      </a:r>
                      <a:r>
                        <a:rPr sz="900" dirty="0">
                          <a:solidFill>
                            <a:srgbClr val="221F1F"/>
                          </a:solidFill>
                          <a:latin typeface="Times New Roman"/>
                          <a:cs typeface="Times New Roman"/>
                        </a:rPr>
                        <a:t>e</a:t>
                      </a:r>
                      <a:r>
                        <a:rPr sz="900" spc="-10" dirty="0">
                          <a:solidFill>
                            <a:srgbClr val="221F1F"/>
                          </a:solidFill>
                          <a:latin typeface="Times New Roman"/>
                          <a:cs typeface="Times New Roman"/>
                        </a:rPr>
                        <a:t>nk</a:t>
                      </a:r>
                      <a:r>
                        <a:rPr sz="900" spc="-5" dirty="0">
                          <a:solidFill>
                            <a:srgbClr val="221F1F"/>
                          </a:solidFill>
                          <a:latin typeface="Times New Roman"/>
                          <a:cs typeface="Times New Roman"/>
                        </a:rPr>
                        <a:t>l</a:t>
                      </a:r>
                      <a:r>
                        <a:rPr sz="900" spc="25" dirty="0">
                          <a:solidFill>
                            <a:srgbClr val="221F1F"/>
                          </a:solidFill>
                          <a:latin typeface="Times New Roman"/>
                          <a:cs typeface="Times New Roman"/>
                        </a:rPr>
                        <a:t>e</a:t>
                      </a:r>
                      <a:r>
                        <a:rPr sz="900" spc="-20" dirty="0">
                          <a:solidFill>
                            <a:srgbClr val="221F1F"/>
                          </a:solidFill>
                          <a:latin typeface="Times New Roman"/>
                          <a:cs typeface="Times New Roman"/>
                        </a:rPr>
                        <a:t>m</a:t>
                      </a:r>
                      <a:r>
                        <a:rPr sz="900" spc="20" dirty="0">
                          <a:solidFill>
                            <a:srgbClr val="221F1F"/>
                          </a:solidFill>
                          <a:latin typeface="Times New Roman"/>
                          <a:cs typeface="Times New Roman"/>
                        </a:rPr>
                        <a:t>/</a:t>
                      </a:r>
                      <a:r>
                        <a:rPr sz="900" spc="-20" dirty="0">
                          <a:solidFill>
                            <a:srgbClr val="221F1F"/>
                          </a:solidFill>
                          <a:latin typeface="Times New Roman"/>
                          <a:cs typeface="Times New Roman"/>
                        </a:rPr>
                        <a:t>f</a:t>
                      </a:r>
                      <a:r>
                        <a:rPr sz="900" spc="15" dirty="0">
                          <a:solidFill>
                            <a:srgbClr val="221F1F"/>
                          </a:solidFill>
                          <a:latin typeface="Times New Roman"/>
                          <a:cs typeface="Times New Roman"/>
                        </a:rPr>
                        <a:t>o</a:t>
                      </a:r>
                      <a:r>
                        <a:rPr sz="900" spc="5" dirty="0">
                          <a:solidFill>
                            <a:srgbClr val="221F1F"/>
                          </a:solidFill>
                          <a:latin typeface="Times New Roman"/>
                          <a:cs typeface="Times New Roman"/>
                        </a:rPr>
                        <a:t>n</a:t>
                      </a:r>
                      <a:r>
                        <a:rPr sz="900" spc="-5" dirty="0">
                          <a:solidFill>
                            <a:srgbClr val="221F1F"/>
                          </a:solidFill>
                          <a:latin typeface="Times New Roman"/>
                          <a:cs typeface="Times New Roman"/>
                        </a:rPr>
                        <a:t>ks</a:t>
                      </a:r>
                      <a:r>
                        <a:rPr sz="900" spc="20" dirty="0">
                          <a:solidFill>
                            <a:srgbClr val="221F1F"/>
                          </a:solidFill>
                          <a:latin typeface="Times New Roman"/>
                          <a:cs typeface="Times New Roman"/>
                        </a:rPr>
                        <a:t>i</a:t>
                      </a:r>
                      <a:r>
                        <a:rPr sz="900" spc="-30" dirty="0">
                          <a:solidFill>
                            <a:srgbClr val="221F1F"/>
                          </a:solidFill>
                          <a:latin typeface="Times New Roman"/>
                          <a:cs typeface="Times New Roman"/>
                        </a:rPr>
                        <a:t>y</a:t>
                      </a:r>
                      <a:r>
                        <a:rPr sz="900" spc="30" dirty="0">
                          <a:solidFill>
                            <a:srgbClr val="221F1F"/>
                          </a:solidFill>
                          <a:latin typeface="Times New Roman"/>
                          <a:cs typeface="Times New Roman"/>
                        </a:rPr>
                        <a:t>o</a:t>
                      </a:r>
                      <a:r>
                        <a:rPr sz="900" dirty="0">
                          <a:solidFill>
                            <a:srgbClr val="221F1F"/>
                          </a:solidFill>
                          <a:latin typeface="Times New Roman"/>
                          <a:cs typeface="Times New Roman"/>
                        </a:rPr>
                        <a:t>n </a:t>
                      </a:r>
                      <a:r>
                        <a:rPr sz="900" spc="-10" dirty="0">
                          <a:solidFill>
                            <a:srgbClr val="221F1F"/>
                          </a:solidFill>
                          <a:latin typeface="Times New Roman"/>
                          <a:cs typeface="Times New Roman"/>
                        </a:rPr>
                        <a:t>g</a:t>
                      </a:r>
                      <a:r>
                        <a:rPr sz="900" dirty="0">
                          <a:solidFill>
                            <a:srgbClr val="221F1F"/>
                          </a:solidFill>
                          <a:latin typeface="Times New Roman"/>
                          <a:cs typeface="Times New Roman"/>
                        </a:rPr>
                        <a:t>ra</a:t>
                      </a:r>
                      <a:r>
                        <a:rPr sz="900" spc="-20" dirty="0">
                          <a:solidFill>
                            <a:srgbClr val="221F1F"/>
                          </a:solidFill>
                          <a:latin typeface="Times New Roman"/>
                          <a:cs typeface="Times New Roman"/>
                        </a:rPr>
                        <a:t>f</a:t>
                      </a:r>
                      <a:r>
                        <a:rPr sz="900" spc="20" dirty="0">
                          <a:solidFill>
                            <a:srgbClr val="221F1F"/>
                          </a:solidFill>
                          <a:latin typeface="Times New Roman"/>
                          <a:cs typeface="Times New Roman"/>
                        </a:rPr>
                        <a:t>i</a:t>
                      </a:r>
                      <a:r>
                        <a:rPr sz="900" spc="-10" dirty="0">
                          <a:solidFill>
                            <a:srgbClr val="221F1F"/>
                          </a:solidFill>
                          <a:latin typeface="Times New Roman"/>
                          <a:cs typeface="Times New Roman"/>
                        </a:rPr>
                        <a:t>k</a:t>
                      </a:r>
                      <a:r>
                        <a:rPr sz="900" spc="-5" dirty="0">
                          <a:solidFill>
                            <a:srgbClr val="221F1F"/>
                          </a:solidFill>
                          <a:latin typeface="Times New Roman"/>
                          <a:cs typeface="Times New Roman"/>
                        </a:rPr>
                        <a:t>l</a:t>
                      </a:r>
                      <a:r>
                        <a:rPr sz="900" dirty="0">
                          <a:solidFill>
                            <a:srgbClr val="221F1F"/>
                          </a:solidFill>
                          <a:latin typeface="Times New Roman"/>
                          <a:cs typeface="Times New Roman"/>
                        </a:rPr>
                        <a:t>er</a:t>
                      </a:r>
                      <a:r>
                        <a:rPr sz="900" spc="10" dirty="0">
                          <a:solidFill>
                            <a:srgbClr val="221F1F"/>
                          </a:solidFill>
                          <a:latin typeface="Times New Roman"/>
                          <a:cs typeface="Times New Roman"/>
                        </a:rPr>
                        <a:t>i</a:t>
                      </a:r>
                      <a:r>
                        <a:rPr sz="900" spc="-5" dirty="0">
                          <a:solidFill>
                            <a:srgbClr val="221F1F"/>
                          </a:solidFill>
                          <a:latin typeface="Times New Roman"/>
                          <a:cs typeface="Times New Roman"/>
                        </a:rPr>
                        <a:t>n</a:t>
                      </a:r>
                      <a:r>
                        <a:rPr sz="900" spc="20" dirty="0">
                          <a:solidFill>
                            <a:srgbClr val="221F1F"/>
                          </a:solidFill>
                          <a:latin typeface="Times New Roman"/>
                          <a:cs typeface="Times New Roman"/>
                        </a:rPr>
                        <a:t>i</a:t>
                      </a:r>
                      <a:r>
                        <a:rPr sz="900" dirty="0">
                          <a:solidFill>
                            <a:srgbClr val="221F1F"/>
                          </a:solidFill>
                          <a:latin typeface="Times New Roman"/>
                          <a:cs typeface="Times New Roman"/>
                        </a:rPr>
                        <a:t>n</a:t>
                      </a:r>
                      <a:r>
                        <a:rPr sz="900" spc="-65" dirty="0">
                          <a:solidFill>
                            <a:srgbClr val="221F1F"/>
                          </a:solidFill>
                          <a:latin typeface="Times New Roman"/>
                          <a:cs typeface="Times New Roman"/>
                        </a:rPr>
                        <a:t> </a:t>
                      </a:r>
                      <a:r>
                        <a:rPr sz="900" spc="5" dirty="0">
                          <a:solidFill>
                            <a:srgbClr val="221F1F"/>
                          </a:solidFill>
                          <a:latin typeface="Times New Roman"/>
                          <a:cs typeface="Times New Roman"/>
                        </a:rPr>
                        <a:t>ö</a:t>
                      </a:r>
                      <a:r>
                        <a:rPr sz="900" dirty="0">
                          <a:solidFill>
                            <a:srgbClr val="221F1F"/>
                          </a:solidFill>
                          <a:latin typeface="Times New Roman"/>
                          <a:cs typeface="Times New Roman"/>
                        </a:rPr>
                        <a:t>zel</a:t>
                      </a:r>
                      <a:r>
                        <a:rPr sz="900" spc="5" dirty="0">
                          <a:solidFill>
                            <a:srgbClr val="221F1F"/>
                          </a:solidFill>
                          <a:latin typeface="Times New Roman"/>
                          <a:cs typeface="Times New Roman"/>
                        </a:rPr>
                        <a:t>l</a:t>
                      </a:r>
                      <a:r>
                        <a:rPr sz="900" dirty="0">
                          <a:solidFill>
                            <a:srgbClr val="221F1F"/>
                          </a:solidFill>
                          <a:latin typeface="Times New Roman"/>
                          <a:cs typeface="Times New Roman"/>
                        </a:rPr>
                        <a:t>i</a:t>
                      </a:r>
                      <a:r>
                        <a:rPr sz="900" spc="-10" dirty="0">
                          <a:solidFill>
                            <a:srgbClr val="221F1F"/>
                          </a:solidFill>
                          <a:latin typeface="Times New Roman"/>
                          <a:cs typeface="Times New Roman"/>
                        </a:rPr>
                        <a:t>k</a:t>
                      </a:r>
                      <a:r>
                        <a:rPr sz="900" spc="-5" dirty="0">
                          <a:solidFill>
                            <a:srgbClr val="221F1F"/>
                          </a:solidFill>
                          <a:latin typeface="Times New Roman"/>
                          <a:cs typeface="Times New Roman"/>
                        </a:rPr>
                        <a:t>l</a:t>
                      </a:r>
                      <a:r>
                        <a:rPr sz="900" dirty="0">
                          <a:solidFill>
                            <a:srgbClr val="221F1F"/>
                          </a:solidFill>
                          <a:latin typeface="Times New Roman"/>
                          <a:cs typeface="Times New Roman"/>
                        </a:rPr>
                        <a:t>eri</a:t>
                      </a:r>
                      <a:r>
                        <a:rPr sz="900" spc="-25" dirty="0">
                          <a:solidFill>
                            <a:srgbClr val="221F1F"/>
                          </a:solidFill>
                          <a:latin typeface="Times New Roman"/>
                          <a:cs typeface="Times New Roman"/>
                        </a:rPr>
                        <a:t> </a:t>
                      </a:r>
                      <a:r>
                        <a:rPr sz="900" spc="-10" dirty="0">
                          <a:solidFill>
                            <a:srgbClr val="221F1F"/>
                          </a:solidFill>
                          <a:latin typeface="Times New Roman"/>
                          <a:cs typeface="Times New Roman"/>
                        </a:rPr>
                        <a:t>v</a:t>
                      </a:r>
                      <a:r>
                        <a:rPr sz="900" dirty="0">
                          <a:solidFill>
                            <a:srgbClr val="221F1F"/>
                          </a:solidFill>
                          <a:latin typeface="Times New Roman"/>
                          <a:cs typeface="Times New Roman"/>
                        </a:rPr>
                        <a:t>e</a:t>
                      </a:r>
                      <a:r>
                        <a:rPr sz="900" spc="15" dirty="0">
                          <a:solidFill>
                            <a:srgbClr val="221F1F"/>
                          </a:solidFill>
                          <a:latin typeface="Times New Roman"/>
                          <a:cs typeface="Times New Roman"/>
                        </a:rPr>
                        <a:t> </a:t>
                      </a:r>
                      <a:r>
                        <a:rPr sz="900" spc="-10" dirty="0">
                          <a:solidFill>
                            <a:srgbClr val="221F1F"/>
                          </a:solidFill>
                          <a:latin typeface="Times New Roman"/>
                          <a:cs typeface="Times New Roman"/>
                        </a:rPr>
                        <a:t>ku</a:t>
                      </a:r>
                      <a:r>
                        <a:rPr sz="900" spc="10" dirty="0">
                          <a:solidFill>
                            <a:srgbClr val="221F1F"/>
                          </a:solidFill>
                          <a:latin typeface="Times New Roman"/>
                          <a:cs typeface="Times New Roman"/>
                        </a:rPr>
                        <a:t>ll</a:t>
                      </a:r>
                      <a:r>
                        <a:rPr sz="900" dirty="0">
                          <a:solidFill>
                            <a:srgbClr val="221F1F"/>
                          </a:solidFill>
                          <a:latin typeface="Times New Roman"/>
                          <a:cs typeface="Times New Roman"/>
                        </a:rPr>
                        <a:t>a</a:t>
                      </a:r>
                      <a:r>
                        <a:rPr sz="900" spc="-10" dirty="0">
                          <a:solidFill>
                            <a:srgbClr val="221F1F"/>
                          </a:solidFill>
                          <a:latin typeface="Times New Roman"/>
                          <a:cs typeface="Times New Roman"/>
                        </a:rPr>
                        <a:t>n</a:t>
                      </a:r>
                      <a:r>
                        <a:rPr sz="900" spc="20" dirty="0">
                          <a:solidFill>
                            <a:srgbClr val="221F1F"/>
                          </a:solidFill>
                          <a:latin typeface="Times New Roman"/>
                          <a:cs typeface="Times New Roman"/>
                        </a:rPr>
                        <a:t>ı</a:t>
                      </a:r>
                      <a:r>
                        <a:rPr sz="900" spc="-20" dirty="0">
                          <a:solidFill>
                            <a:srgbClr val="221F1F"/>
                          </a:solidFill>
                          <a:latin typeface="Times New Roman"/>
                          <a:cs typeface="Times New Roman"/>
                        </a:rPr>
                        <a:t>m</a:t>
                      </a:r>
                      <a:r>
                        <a:rPr sz="900" spc="-5" dirty="0">
                          <a:solidFill>
                            <a:srgbClr val="221F1F"/>
                          </a:solidFill>
                          <a:latin typeface="Times New Roman"/>
                          <a:cs typeface="Times New Roman"/>
                        </a:rPr>
                        <a:t>l</a:t>
                      </a:r>
                      <a:r>
                        <a:rPr sz="900" dirty="0">
                          <a:solidFill>
                            <a:srgbClr val="221F1F"/>
                          </a:solidFill>
                          <a:latin typeface="Times New Roman"/>
                          <a:cs typeface="Times New Roman"/>
                        </a:rPr>
                        <a:t>ar</a:t>
                      </a:r>
                      <a:r>
                        <a:rPr sz="900" spc="-5" dirty="0">
                          <a:solidFill>
                            <a:srgbClr val="221F1F"/>
                          </a:solidFill>
                          <a:latin typeface="Times New Roman"/>
                          <a:cs typeface="Times New Roman"/>
                        </a:rPr>
                        <a:t>ı;</a:t>
                      </a:r>
                      <a:endParaRPr sz="900">
                        <a:latin typeface="Times New Roman"/>
                        <a:cs typeface="Times New Roman"/>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6">
                      <a:solidFill>
                        <a:srgbClr val="000000"/>
                      </a:solidFill>
                      <a:prstDash val="solid"/>
                    </a:lnB>
                  </a:tcPr>
                </a:tc>
                <a:tc>
                  <a:txBody>
                    <a:bodyPr/>
                    <a:lstStyle/>
                    <a:p>
                      <a:endParaRPr sz="900">
                        <a:latin typeface="Times New Roman"/>
                        <a:cs typeface="Times New Roman"/>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c>
                  <a:txBody>
                    <a:bodyPr/>
                    <a:lstStyle/>
                    <a:p>
                      <a:endParaRPr sz="9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c>
                  <a:txBody>
                    <a:bodyPr/>
                    <a:lstStyle/>
                    <a:p>
                      <a:pPr algn="ctr">
                        <a:lnSpc>
                          <a:spcPct val="100000"/>
                        </a:lnSpc>
                      </a:pPr>
                      <a:r>
                        <a:rPr sz="1000" dirty="0">
                          <a:latin typeface="Calibri"/>
                          <a:cs typeface="Calibri"/>
                        </a:rPr>
                        <a:t>2</a:t>
                      </a:r>
                      <a:endParaRPr sz="10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solidFill>
                      <a:srgbClr val="D9D9D9"/>
                    </a:solidFill>
                  </a:tcPr>
                </a:tc>
                <a:tc>
                  <a:txBody>
                    <a:bodyPr/>
                    <a:lstStyle/>
                    <a:p>
                      <a:pPr marL="635" algn="ctr">
                        <a:lnSpc>
                          <a:spcPct val="100000"/>
                        </a:lnSpc>
                      </a:pPr>
                      <a:r>
                        <a:rPr sz="1000" dirty="0">
                          <a:latin typeface="Calibri"/>
                          <a:cs typeface="Calibri"/>
                        </a:rPr>
                        <a:t>2</a:t>
                      </a:r>
                      <a:endParaRPr sz="1000">
                        <a:latin typeface="Calibri"/>
                        <a:cs typeface="Calibri"/>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6">
                      <a:solidFill>
                        <a:srgbClr val="000000"/>
                      </a:solidFill>
                      <a:prstDash val="solid"/>
                    </a:lnB>
                    <a:solidFill>
                      <a:srgbClr val="D9D9D9"/>
                    </a:solidFill>
                  </a:tcPr>
                </a:tc>
                <a:tc>
                  <a:txBody>
                    <a:bodyPr/>
                    <a:lstStyle/>
                    <a:p>
                      <a:pPr marL="635" algn="ctr">
                        <a:lnSpc>
                          <a:spcPct val="100000"/>
                        </a:lnSpc>
                      </a:pPr>
                      <a:r>
                        <a:rPr sz="1000" dirty="0">
                          <a:latin typeface="Calibri"/>
                          <a:cs typeface="Calibri"/>
                        </a:rPr>
                        <a:t>2</a:t>
                      </a:r>
                      <a:endParaRPr sz="1000">
                        <a:latin typeface="Calibri"/>
                        <a:cs typeface="Calibri"/>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solidFill>
                      <a:srgbClr val="D9D9D9"/>
                    </a:solidFill>
                  </a:tcPr>
                </a:tc>
                <a:tc>
                  <a:txBody>
                    <a:bodyPr/>
                    <a:lstStyle/>
                    <a:p>
                      <a:pPr marL="1270" algn="ctr">
                        <a:lnSpc>
                          <a:spcPct val="100000"/>
                        </a:lnSpc>
                      </a:pPr>
                      <a:r>
                        <a:rPr sz="1000" dirty="0">
                          <a:latin typeface="Calibri"/>
                          <a:cs typeface="Calibri"/>
                        </a:rPr>
                        <a:t>2</a:t>
                      </a:r>
                      <a:endParaRPr sz="10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solidFill>
                      <a:srgbClr val="D9D9D9"/>
                    </a:solidFill>
                  </a:tcPr>
                </a:tc>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r>
              <a:tr h="433163">
                <a:tc>
                  <a:txBody>
                    <a:bodyPr/>
                    <a:lstStyle/>
                    <a:p>
                      <a:pPr marL="110489" marR="226060">
                        <a:lnSpc>
                          <a:spcPts val="1150"/>
                        </a:lnSpc>
                      </a:pPr>
                      <a:r>
                        <a:rPr sz="900" b="1" dirty="0">
                          <a:solidFill>
                            <a:srgbClr val="221F1F"/>
                          </a:solidFill>
                          <a:latin typeface="Times New Roman"/>
                          <a:cs typeface="Times New Roman"/>
                        </a:rPr>
                        <a:t>(c)</a:t>
                      </a:r>
                      <a:r>
                        <a:rPr sz="900" b="1" spc="5" dirty="0">
                          <a:solidFill>
                            <a:srgbClr val="221F1F"/>
                          </a:solidFill>
                          <a:latin typeface="Times New Roman"/>
                          <a:cs typeface="Times New Roman"/>
                        </a:rPr>
                        <a:t> </a:t>
                      </a:r>
                      <a:r>
                        <a:rPr sz="900" spc="15" dirty="0">
                          <a:solidFill>
                            <a:srgbClr val="221F1F"/>
                          </a:solidFill>
                          <a:latin typeface="Times New Roman"/>
                          <a:cs typeface="Times New Roman"/>
                        </a:rPr>
                        <a:t>B</a:t>
                      </a:r>
                      <a:r>
                        <a:rPr sz="900" dirty="0">
                          <a:solidFill>
                            <a:srgbClr val="221F1F"/>
                          </a:solidFill>
                          <a:latin typeface="Times New Roman"/>
                          <a:cs typeface="Times New Roman"/>
                        </a:rPr>
                        <a:t>a</a:t>
                      </a:r>
                      <a:r>
                        <a:rPr sz="900" spc="-5" dirty="0">
                          <a:solidFill>
                            <a:srgbClr val="221F1F"/>
                          </a:solidFill>
                          <a:latin typeface="Times New Roman"/>
                          <a:cs typeface="Times New Roman"/>
                        </a:rPr>
                        <a:t>si</a:t>
                      </a:r>
                      <a:r>
                        <a:rPr sz="900" dirty="0">
                          <a:solidFill>
                            <a:srgbClr val="221F1F"/>
                          </a:solidFill>
                          <a:latin typeface="Times New Roman"/>
                          <a:cs typeface="Times New Roman"/>
                        </a:rPr>
                        <a:t>t</a:t>
                      </a:r>
                      <a:r>
                        <a:rPr sz="900" spc="-25" dirty="0">
                          <a:solidFill>
                            <a:srgbClr val="221F1F"/>
                          </a:solidFill>
                          <a:latin typeface="Times New Roman"/>
                          <a:cs typeface="Times New Roman"/>
                        </a:rPr>
                        <a:t> </a:t>
                      </a:r>
                      <a:r>
                        <a:rPr sz="900" spc="-5" dirty="0">
                          <a:solidFill>
                            <a:srgbClr val="221F1F"/>
                          </a:solidFill>
                          <a:latin typeface="Times New Roman"/>
                          <a:cs typeface="Times New Roman"/>
                        </a:rPr>
                        <a:t>t</a:t>
                      </a:r>
                      <a:r>
                        <a:rPr sz="900" spc="5" dirty="0">
                          <a:solidFill>
                            <a:srgbClr val="221F1F"/>
                          </a:solidFill>
                          <a:latin typeface="Times New Roman"/>
                          <a:cs typeface="Times New Roman"/>
                        </a:rPr>
                        <a:t>r</a:t>
                      </a:r>
                      <a:r>
                        <a:rPr sz="900" spc="-5" dirty="0">
                          <a:solidFill>
                            <a:srgbClr val="221F1F"/>
                          </a:solidFill>
                          <a:latin typeface="Times New Roman"/>
                          <a:cs typeface="Times New Roman"/>
                        </a:rPr>
                        <a:t>i</a:t>
                      </a:r>
                      <a:r>
                        <a:rPr sz="900" spc="-10" dirty="0">
                          <a:solidFill>
                            <a:srgbClr val="221F1F"/>
                          </a:solidFill>
                          <a:latin typeface="Times New Roman"/>
                          <a:cs typeface="Times New Roman"/>
                        </a:rPr>
                        <a:t>g</a:t>
                      </a:r>
                      <a:r>
                        <a:rPr sz="900" spc="5" dirty="0">
                          <a:solidFill>
                            <a:srgbClr val="221F1F"/>
                          </a:solidFill>
                          <a:latin typeface="Times New Roman"/>
                          <a:cs typeface="Times New Roman"/>
                        </a:rPr>
                        <a:t>o</a:t>
                      </a:r>
                      <a:r>
                        <a:rPr sz="900" spc="-10" dirty="0">
                          <a:solidFill>
                            <a:srgbClr val="221F1F"/>
                          </a:solidFill>
                          <a:latin typeface="Times New Roman"/>
                          <a:cs typeface="Times New Roman"/>
                        </a:rPr>
                        <a:t>n</a:t>
                      </a:r>
                      <a:r>
                        <a:rPr sz="900" spc="40" dirty="0">
                          <a:solidFill>
                            <a:srgbClr val="221F1F"/>
                          </a:solidFill>
                          <a:latin typeface="Times New Roman"/>
                          <a:cs typeface="Times New Roman"/>
                        </a:rPr>
                        <a:t>o</a:t>
                      </a:r>
                      <a:r>
                        <a:rPr sz="900" spc="-45" dirty="0">
                          <a:solidFill>
                            <a:srgbClr val="221F1F"/>
                          </a:solidFill>
                          <a:latin typeface="Times New Roman"/>
                          <a:cs typeface="Times New Roman"/>
                        </a:rPr>
                        <a:t>m</a:t>
                      </a:r>
                      <a:r>
                        <a:rPr sz="900" dirty="0">
                          <a:solidFill>
                            <a:srgbClr val="221F1F"/>
                          </a:solidFill>
                          <a:latin typeface="Times New Roman"/>
                          <a:cs typeface="Times New Roman"/>
                        </a:rPr>
                        <a:t>e</a:t>
                      </a:r>
                      <a:r>
                        <a:rPr sz="900" spc="-5" dirty="0">
                          <a:solidFill>
                            <a:srgbClr val="221F1F"/>
                          </a:solidFill>
                          <a:latin typeface="Times New Roman"/>
                          <a:cs typeface="Times New Roman"/>
                        </a:rPr>
                        <a:t>t</a:t>
                      </a:r>
                      <a:r>
                        <a:rPr sz="900" dirty="0">
                          <a:solidFill>
                            <a:srgbClr val="221F1F"/>
                          </a:solidFill>
                          <a:latin typeface="Times New Roman"/>
                          <a:cs typeface="Times New Roman"/>
                        </a:rPr>
                        <a:t>r</a:t>
                      </a:r>
                      <a:r>
                        <a:rPr sz="900" spc="-5" dirty="0">
                          <a:solidFill>
                            <a:srgbClr val="221F1F"/>
                          </a:solidFill>
                          <a:latin typeface="Times New Roman"/>
                          <a:cs typeface="Times New Roman"/>
                        </a:rPr>
                        <a:t>i</a:t>
                      </a:r>
                      <a:r>
                        <a:rPr sz="900" dirty="0">
                          <a:solidFill>
                            <a:srgbClr val="221F1F"/>
                          </a:solidFill>
                          <a:latin typeface="Times New Roman"/>
                          <a:cs typeface="Times New Roman"/>
                        </a:rPr>
                        <a:t>;</a:t>
                      </a:r>
                      <a:r>
                        <a:rPr sz="900" spc="-50" dirty="0">
                          <a:solidFill>
                            <a:srgbClr val="221F1F"/>
                          </a:solidFill>
                          <a:latin typeface="Times New Roman"/>
                          <a:cs typeface="Times New Roman"/>
                        </a:rPr>
                        <a:t> </a:t>
                      </a:r>
                      <a:r>
                        <a:rPr sz="900" spc="-5" dirty="0">
                          <a:solidFill>
                            <a:srgbClr val="221F1F"/>
                          </a:solidFill>
                          <a:latin typeface="Times New Roman"/>
                          <a:cs typeface="Times New Roman"/>
                        </a:rPr>
                        <a:t>t</a:t>
                      </a:r>
                      <a:r>
                        <a:rPr sz="900" dirty="0">
                          <a:solidFill>
                            <a:srgbClr val="221F1F"/>
                          </a:solidFill>
                          <a:latin typeface="Times New Roman"/>
                          <a:cs typeface="Times New Roman"/>
                        </a:rPr>
                        <a:t>r</a:t>
                      </a:r>
                      <a:r>
                        <a:rPr sz="900" spc="10" dirty="0">
                          <a:solidFill>
                            <a:srgbClr val="221F1F"/>
                          </a:solidFill>
                          <a:latin typeface="Times New Roman"/>
                          <a:cs typeface="Times New Roman"/>
                        </a:rPr>
                        <a:t>i</a:t>
                      </a:r>
                      <a:r>
                        <a:rPr sz="900" spc="-10" dirty="0">
                          <a:solidFill>
                            <a:srgbClr val="221F1F"/>
                          </a:solidFill>
                          <a:latin typeface="Times New Roman"/>
                          <a:cs typeface="Times New Roman"/>
                        </a:rPr>
                        <a:t>g</a:t>
                      </a:r>
                      <a:r>
                        <a:rPr sz="900" spc="15" dirty="0">
                          <a:solidFill>
                            <a:srgbClr val="221F1F"/>
                          </a:solidFill>
                          <a:latin typeface="Times New Roman"/>
                          <a:cs typeface="Times New Roman"/>
                        </a:rPr>
                        <a:t>o</a:t>
                      </a:r>
                      <a:r>
                        <a:rPr sz="900" spc="-10" dirty="0">
                          <a:solidFill>
                            <a:srgbClr val="221F1F"/>
                          </a:solidFill>
                          <a:latin typeface="Times New Roman"/>
                          <a:cs typeface="Times New Roman"/>
                        </a:rPr>
                        <a:t>n</a:t>
                      </a:r>
                      <a:r>
                        <a:rPr sz="900" spc="30" dirty="0">
                          <a:solidFill>
                            <a:srgbClr val="221F1F"/>
                          </a:solidFill>
                          <a:latin typeface="Times New Roman"/>
                          <a:cs typeface="Times New Roman"/>
                        </a:rPr>
                        <a:t>o</a:t>
                      </a:r>
                      <a:r>
                        <a:rPr sz="900" spc="-20" dirty="0">
                          <a:solidFill>
                            <a:srgbClr val="221F1F"/>
                          </a:solidFill>
                          <a:latin typeface="Times New Roman"/>
                          <a:cs typeface="Times New Roman"/>
                        </a:rPr>
                        <a:t>m</a:t>
                      </a:r>
                      <a:r>
                        <a:rPr sz="900" spc="10" dirty="0">
                          <a:solidFill>
                            <a:srgbClr val="221F1F"/>
                          </a:solidFill>
                          <a:latin typeface="Times New Roman"/>
                          <a:cs typeface="Times New Roman"/>
                        </a:rPr>
                        <a:t>e</a:t>
                      </a:r>
                      <a:r>
                        <a:rPr sz="900" spc="-5" dirty="0">
                          <a:solidFill>
                            <a:srgbClr val="221F1F"/>
                          </a:solidFill>
                          <a:latin typeface="Times New Roman"/>
                          <a:cs typeface="Times New Roman"/>
                        </a:rPr>
                        <a:t>t</a:t>
                      </a:r>
                      <a:r>
                        <a:rPr sz="900" dirty="0">
                          <a:solidFill>
                            <a:srgbClr val="221F1F"/>
                          </a:solidFill>
                          <a:latin typeface="Times New Roman"/>
                          <a:cs typeface="Times New Roman"/>
                        </a:rPr>
                        <a:t>r</a:t>
                      </a:r>
                      <a:r>
                        <a:rPr sz="900" spc="10" dirty="0">
                          <a:solidFill>
                            <a:srgbClr val="221F1F"/>
                          </a:solidFill>
                          <a:latin typeface="Times New Roman"/>
                          <a:cs typeface="Times New Roman"/>
                        </a:rPr>
                        <a:t>i</a:t>
                      </a:r>
                      <a:r>
                        <a:rPr sz="900" dirty="0">
                          <a:solidFill>
                            <a:srgbClr val="221F1F"/>
                          </a:solidFill>
                          <a:latin typeface="Times New Roman"/>
                          <a:cs typeface="Times New Roman"/>
                        </a:rPr>
                        <a:t>k</a:t>
                      </a:r>
                      <a:r>
                        <a:rPr sz="900" spc="-65" dirty="0">
                          <a:solidFill>
                            <a:srgbClr val="221F1F"/>
                          </a:solidFill>
                          <a:latin typeface="Times New Roman"/>
                          <a:cs typeface="Times New Roman"/>
                        </a:rPr>
                        <a:t> </a:t>
                      </a:r>
                      <a:r>
                        <a:rPr sz="900" spc="10" dirty="0">
                          <a:solidFill>
                            <a:srgbClr val="221F1F"/>
                          </a:solidFill>
                          <a:latin typeface="Times New Roman"/>
                          <a:cs typeface="Times New Roman"/>
                        </a:rPr>
                        <a:t>i</a:t>
                      </a:r>
                      <a:r>
                        <a:rPr sz="900" dirty="0">
                          <a:solidFill>
                            <a:srgbClr val="221F1F"/>
                          </a:solidFill>
                          <a:latin typeface="Times New Roman"/>
                          <a:cs typeface="Times New Roman"/>
                        </a:rPr>
                        <a:t>l</a:t>
                      </a:r>
                      <a:r>
                        <a:rPr sz="900" spc="-5" dirty="0">
                          <a:solidFill>
                            <a:srgbClr val="221F1F"/>
                          </a:solidFill>
                          <a:latin typeface="Times New Roman"/>
                          <a:cs typeface="Times New Roman"/>
                        </a:rPr>
                        <a:t>i</a:t>
                      </a:r>
                      <a:r>
                        <a:rPr sz="900" spc="5" dirty="0">
                          <a:solidFill>
                            <a:srgbClr val="221F1F"/>
                          </a:solidFill>
                          <a:latin typeface="Times New Roman"/>
                          <a:cs typeface="Times New Roman"/>
                        </a:rPr>
                        <a:t>ş</a:t>
                      </a:r>
                      <a:r>
                        <a:rPr sz="900" spc="-10" dirty="0">
                          <a:solidFill>
                            <a:srgbClr val="221F1F"/>
                          </a:solidFill>
                          <a:latin typeface="Times New Roman"/>
                          <a:cs typeface="Times New Roman"/>
                        </a:rPr>
                        <a:t>k</a:t>
                      </a:r>
                      <a:r>
                        <a:rPr sz="900" spc="10" dirty="0">
                          <a:solidFill>
                            <a:srgbClr val="221F1F"/>
                          </a:solidFill>
                          <a:latin typeface="Times New Roman"/>
                          <a:cs typeface="Times New Roman"/>
                        </a:rPr>
                        <a:t>i</a:t>
                      </a:r>
                      <a:r>
                        <a:rPr sz="900" dirty="0">
                          <a:solidFill>
                            <a:srgbClr val="221F1F"/>
                          </a:solidFill>
                          <a:latin typeface="Times New Roman"/>
                          <a:cs typeface="Times New Roman"/>
                        </a:rPr>
                        <a:t>ler;</a:t>
                      </a:r>
                      <a:r>
                        <a:rPr sz="900" spc="-35" dirty="0">
                          <a:solidFill>
                            <a:srgbClr val="221F1F"/>
                          </a:solidFill>
                          <a:latin typeface="Times New Roman"/>
                          <a:cs typeface="Times New Roman"/>
                        </a:rPr>
                        <a:t> </a:t>
                      </a:r>
                      <a:r>
                        <a:rPr sz="900" spc="-5" dirty="0">
                          <a:solidFill>
                            <a:srgbClr val="221F1F"/>
                          </a:solidFill>
                          <a:latin typeface="Times New Roman"/>
                          <a:cs typeface="Times New Roman"/>
                        </a:rPr>
                        <a:t>t</a:t>
                      </a:r>
                      <a:r>
                        <a:rPr sz="900" dirty="0">
                          <a:solidFill>
                            <a:srgbClr val="221F1F"/>
                          </a:solidFill>
                          <a:latin typeface="Times New Roman"/>
                          <a:cs typeface="Times New Roman"/>
                        </a:rPr>
                        <a:t>a</a:t>
                      </a:r>
                      <a:r>
                        <a:rPr sz="900" spc="5" dirty="0">
                          <a:solidFill>
                            <a:srgbClr val="221F1F"/>
                          </a:solidFill>
                          <a:latin typeface="Times New Roman"/>
                          <a:cs typeface="Times New Roman"/>
                        </a:rPr>
                        <a:t>b</a:t>
                      </a:r>
                      <a:r>
                        <a:rPr sz="900" spc="-5" dirty="0">
                          <a:solidFill>
                            <a:srgbClr val="221F1F"/>
                          </a:solidFill>
                          <a:latin typeface="Times New Roman"/>
                          <a:cs typeface="Times New Roman"/>
                        </a:rPr>
                        <a:t>l</a:t>
                      </a:r>
                      <a:r>
                        <a:rPr sz="900" dirty="0">
                          <a:solidFill>
                            <a:srgbClr val="221F1F"/>
                          </a:solidFill>
                          <a:latin typeface="Times New Roman"/>
                          <a:cs typeface="Times New Roman"/>
                        </a:rPr>
                        <a:t>o</a:t>
                      </a:r>
                      <a:r>
                        <a:rPr sz="900" spc="-5" dirty="0">
                          <a:solidFill>
                            <a:srgbClr val="221F1F"/>
                          </a:solidFill>
                          <a:latin typeface="Times New Roman"/>
                          <a:cs typeface="Times New Roman"/>
                        </a:rPr>
                        <a:t> </a:t>
                      </a:r>
                      <a:r>
                        <a:rPr sz="900" spc="-10" dirty="0">
                          <a:solidFill>
                            <a:srgbClr val="221F1F"/>
                          </a:solidFill>
                          <a:latin typeface="Times New Roman"/>
                          <a:cs typeface="Times New Roman"/>
                        </a:rPr>
                        <a:t>v</a:t>
                      </a:r>
                      <a:r>
                        <a:rPr sz="900" dirty="0">
                          <a:solidFill>
                            <a:srgbClr val="221F1F"/>
                          </a:solidFill>
                          <a:latin typeface="Times New Roman"/>
                          <a:cs typeface="Times New Roman"/>
                        </a:rPr>
                        <a:t>e </a:t>
                      </a:r>
                      <a:r>
                        <a:rPr sz="900" spc="5" dirty="0">
                          <a:solidFill>
                            <a:srgbClr val="221F1F"/>
                          </a:solidFill>
                          <a:latin typeface="Times New Roman"/>
                          <a:cs typeface="Times New Roman"/>
                        </a:rPr>
                        <a:t>d</a:t>
                      </a:r>
                      <a:r>
                        <a:rPr sz="900" spc="-5" dirty="0">
                          <a:solidFill>
                            <a:srgbClr val="221F1F"/>
                          </a:solidFill>
                          <a:latin typeface="Times New Roman"/>
                          <a:cs typeface="Times New Roman"/>
                        </a:rPr>
                        <a:t>i</a:t>
                      </a:r>
                      <a:r>
                        <a:rPr sz="900" spc="5" dirty="0">
                          <a:solidFill>
                            <a:srgbClr val="221F1F"/>
                          </a:solidFill>
                          <a:latin typeface="Times New Roman"/>
                          <a:cs typeface="Times New Roman"/>
                        </a:rPr>
                        <a:t>k</a:t>
                      </a:r>
                      <a:r>
                        <a:rPr sz="900" spc="-10" dirty="0">
                          <a:solidFill>
                            <a:srgbClr val="221F1F"/>
                          </a:solidFill>
                          <a:latin typeface="Times New Roman"/>
                          <a:cs typeface="Times New Roman"/>
                        </a:rPr>
                        <a:t>g</a:t>
                      </a:r>
                      <a:r>
                        <a:rPr sz="900" spc="10" dirty="0">
                          <a:solidFill>
                            <a:srgbClr val="221F1F"/>
                          </a:solidFill>
                          <a:latin typeface="Times New Roman"/>
                          <a:cs typeface="Times New Roman"/>
                        </a:rPr>
                        <a:t>e</a:t>
                      </a:r>
                      <a:r>
                        <a:rPr sz="900" dirty="0">
                          <a:solidFill>
                            <a:srgbClr val="221F1F"/>
                          </a:solidFill>
                          <a:latin typeface="Times New Roman"/>
                          <a:cs typeface="Times New Roman"/>
                        </a:rPr>
                        <a:t>n</a:t>
                      </a:r>
                      <a:r>
                        <a:rPr sz="900" spc="5" dirty="0">
                          <a:solidFill>
                            <a:srgbClr val="221F1F"/>
                          </a:solidFill>
                          <a:latin typeface="Times New Roman"/>
                          <a:cs typeface="Times New Roman"/>
                        </a:rPr>
                        <a:t> </a:t>
                      </a:r>
                      <a:r>
                        <a:rPr sz="900" spc="-10" dirty="0">
                          <a:solidFill>
                            <a:srgbClr val="221F1F"/>
                          </a:solidFill>
                          <a:latin typeface="Times New Roman"/>
                          <a:cs typeface="Times New Roman"/>
                        </a:rPr>
                        <a:t>v</a:t>
                      </a:r>
                      <a:r>
                        <a:rPr sz="900" dirty="0">
                          <a:solidFill>
                            <a:srgbClr val="221F1F"/>
                          </a:solidFill>
                          <a:latin typeface="Times New Roman"/>
                          <a:cs typeface="Times New Roman"/>
                        </a:rPr>
                        <a:t>e </a:t>
                      </a:r>
                      <a:r>
                        <a:rPr sz="900" spc="-5" dirty="0">
                          <a:solidFill>
                            <a:srgbClr val="221F1F"/>
                          </a:solidFill>
                          <a:latin typeface="Times New Roman"/>
                          <a:cs typeface="Times New Roman"/>
                        </a:rPr>
                        <a:t>k</a:t>
                      </a:r>
                      <a:r>
                        <a:rPr sz="900" spc="-10" dirty="0">
                          <a:solidFill>
                            <a:srgbClr val="221F1F"/>
                          </a:solidFill>
                          <a:latin typeface="Times New Roman"/>
                          <a:cs typeface="Times New Roman"/>
                        </a:rPr>
                        <a:t>u</a:t>
                      </a:r>
                      <a:r>
                        <a:rPr sz="900" spc="20" dirty="0">
                          <a:solidFill>
                            <a:srgbClr val="221F1F"/>
                          </a:solidFill>
                          <a:latin typeface="Times New Roman"/>
                          <a:cs typeface="Times New Roman"/>
                        </a:rPr>
                        <a:t>t</a:t>
                      </a:r>
                      <a:r>
                        <a:rPr sz="900" spc="-10" dirty="0">
                          <a:solidFill>
                            <a:srgbClr val="221F1F"/>
                          </a:solidFill>
                          <a:latin typeface="Times New Roman"/>
                          <a:cs typeface="Times New Roman"/>
                        </a:rPr>
                        <a:t>u</a:t>
                      </a:r>
                      <a:r>
                        <a:rPr sz="900" spc="5" dirty="0">
                          <a:solidFill>
                            <a:srgbClr val="221F1F"/>
                          </a:solidFill>
                          <a:latin typeface="Times New Roman"/>
                          <a:cs typeface="Times New Roman"/>
                        </a:rPr>
                        <a:t>p</a:t>
                      </a:r>
                      <a:r>
                        <a:rPr sz="900" spc="-5" dirty="0">
                          <a:solidFill>
                            <a:srgbClr val="221F1F"/>
                          </a:solidFill>
                          <a:latin typeface="Times New Roman"/>
                          <a:cs typeface="Times New Roman"/>
                        </a:rPr>
                        <a:t>s</a:t>
                      </a:r>
                      <a:r>
                        <a:rPr sz="900" dirty="0">
                          <a:solidFill>
                            <a:srgbClr val="221F1F"/>
                          </a:solidFill>
                          <a:latin typeface="Times New Roman"/>
                          <a:cs typeface="Times New Roman"/>
                        </a:rPr>
                        <a:t>al</a:t>
                      </a:r>
                      <a:r>
                        <a:rPr sz="900" spc="-35" dirty="0">
                          <a:solidFill>
                            <a:srgbClr val="221F1F"/>
                          </a:solidFill>
                          <a:latin typeface="Times New Roman"/>
                          <a:cs typeface="Times New Roman"/>
                        </a:rPr>
                        <a:t> </a:t>
                      </a:r>
                      <a:r>
                        <a:rPr sz="900" spc="-10" dirty="0">
                          <a:solidFill>
                            <a:srgbClr val="221F1F"/>
                          </a:solidFill>
                          <a:latin typeface="Times New Roman"/>
                          <a:cs typeface="Times New Roman"/>
                        </a:rPr>
                        <a:t>k</a:t>
                      </a:r>
                      <a:r>
                        <a:rPr sz="900" spc="5" dirty="0">
                          <a:solidFill>
                            <a:srgbClr val="221F1F"/>
                          </a:solidFill>
                          <a:latin typeface="Times New Roman"/>
                          <a:cs typeface="Times New Roman"/>
                        </a:rPr>
                        <a:t>oo</a:t>
                      </a:r>
                      <a:r>
                        <a:rPr sz="900" dirty="0">
                          <a:solidFill>
                            <a:srgbClr val="221F1F"/>
                          </a:solidFill>
                          <a:latin typeface="Times New Roman"/>
                          <a:cs typeface="Times New Roman"/>
                        </a:rPr>
                        <a:t>r</a:t>
                      </a:r>
                      <a:r>
                        <a:rPr sz="900" spc="20" dirty="0">
                          <a:solidFill>
                            <a:srgbClr val="221F1F"/>
                          </a:solidFill>
                          <a:latin typeface="Times New Roman"/>
                          <a:cs typeface="Times New Roman"/>
                        </a:rPr>
                        <a:t>d</a:t>
                      </a:r>
                      <a:r>
                        <a:rPr sz="900" spc="-5" dirty="0">
                          <a:solidFill>
                            <a:srgbClr val="221F1F"/>
                          </a:solidFill>
                          <a:latin typeface="Times New Roman"/>
                          <a:cs typeface="Times New Roman"/>
                        </a:rPr>
                        <a:t>i</a:t>
                      </a:r>
                      <a:r>
                        <a:rPr sz="900" spc="-10" dirty="0">
                          <a:solidFill>
                            <a:srgbClr val="221F1F"/>
                          </a:solidFill>
                          <a:latin typeface="Times New Roman"/>
                          <a:cs typeface="Times New Roman"/>
                        </a:rPr>
                        <a:t>n</a:t>
                      </a:r>
                      <a:r>
                        <a:rPr sz="900" dirty="0">
                          <a:solidFill>
                            <a:srgbClr val="221F1F"/>
                          </a:solidFill>
                          <a:latin typeface="Times New Roman"/>
                          <a:cs typeface="Times New Roman"/>
                        </a:rPr>
                        <a:t>at</a:t>
                      </a:r>
                      <a:r>
                        <a:rPr sz="900" spc="10" dirty="0">
                          <a:solidFill>
                            <a:srgbClr val="221F1F"/>
                          </a:solidFill>
                          <a:latin typeface="Times New Roman"/>
                          <a:cs typeface="Times New Roman"/>
                        </a:rPr>
                        <a:t>l</a:t>
                      </a:r>
                      <a:r>
                        <a:rPr sz="900" dirty="0">
                          <a:solidFill>
                            <a:srgbClr val="221F1F"/>
                          </a:solidFill>
                          <a:latin typeface="Times New Roman"/>
                          <a:cs typeface="Times New Roman"/>
                        </a:rPr>
                        <a:t>ar</a:t>
                      </a:r>
                      <a:r>
                        <a:rPr sz="900" spc="10" dirty="0">
                          <a:solidFill>
                            <a:srgbClr val="221F1F"/>
                          </a:solidFill>
                          <a:latin typeface="Times New Roman"/>
                          <a:cs typeface="Times New Roman"/>
                        </a:rPr>
                        <a:t>ı</a:t>
                      </a:r>
                      <a:r>
                        <a:rPr sz="900" dirty="0">
                          <a:solidFill>
                            <a:srgbClr val="221F1F"/>
                          </a:solidFill>
                          <a:latin typeface="Times New Roman"/>
                          <a:cs typeface="Times New Roman"/>
                        </a:rPr>
                        <a:t>n</a:t>
                      </a:r>
                      <a:r>
                        <a:rPr sz="900" spc="-55" dirty="0">
                          <a:solidFill>
                            <a:srgbClr val="221F1F"/>
                          </a:solidFill>
                          <a:latin typeface="Times New Roman"/>
                          <a:cs typeface="Times New Roman"/>
                        </a:rPr>
                        <a:t> </a:t>
                      </a:r>
                      <a:r>
                        <a:rPr sz="900" spc="-10" dirty="0">
                          <a:solidFill>
                            <a:srgbClr val="221F1F"/>
                          </a:solidFill>
                          <a:latin typeface="Times New Roman"/>
                          <a:cs typeface="Times New Roman"/>
                        </a:rPr>
                        <a:t>ku</a:t>
                      </a:r>
                      <a:r>
                        <a:rPr sz="900" spc="10" dirty="0">
                          <a:solidFill>
                            <a:srgbClr val="221F1F"/>
                          </a:solidFill>
                          <a:latin typeface="Times New Roman"/>
                          <a:cs typeface="Times New Roman"/>
                        </a:rPr>
                        <a:t>l</a:t>
                      </a:r>
                      <a:r>
                        <a:rPr sz="900" spc="-5" dirty="0">
                          <a:solidFill>
                            <a:srgbClr val="221F1F"/>
                          </a:solidFill>
                          <a:latin typeface="Times New Roman"/>
                          <a:cs typeface="Times New Roman"/>
                        </a:rPr>
                        <a:t>l</a:t>
                      </a:r>
                      <a:r>
                        <a:rPr sz="900" dirty="0">
                          <a:solidFill>
                            <a:srgbClr val="221F1F"/>
                          </a:solidFill>
                          <a:latin typeface="Times New Roman"/>
                          <a:cs typeface="Times New Roman"/>
                        </a:rPr>
                        <a:t>a</a:t>
                      </a:r>
                      <a:r>
                        <a:rPr sz="900" spc="-10" dirty="0">
                          <a:solidFill>
                            <a:srgbClr val="221F1F"/>
                          </a:solidFill>
                          <a:latin typeface="Times New Roman"/>
                          <a:cs typeface="Times New Roman"/>
                        </a:rPr>
                        <a:t>n</a:t>
                      </a:r>
                      <a:r>
                        <a:rPr sz="900" spc="20" dirty="0">
                          <a:solidFill>
                            <a:srgbClr val="221F1F"/>
                          </a:solidFill>
                          <a:latin typeface="Times New Roman"/>
                          <a:cs typeface="Times New Roman"/>
                        </a:rPr>
                        <a:t>ı</a:t>
                      </a:r>
                      <a:r>
                        <a:rPr sz="900" spc="-10" dirty="0">
                          <a:solidFill>
                            <a:srgbClr val="221F1F"/>
                          </a:solidFill>
                          <a:latin typeface="Times New Roman"/>
                          <a:cs typeface="Times New Roman"/>
                        </a:rPr>
                        <a:t>m</a:t>
                      </a:r>
                      <a:r>
                        <a:rPr sz="900" spc="-5" dirty="0">
                          <a:solidFill>
                            <a:srgbClr val="221F1F"/>
                          </a:solidFill>
                          <a:latin typeface="Times New Roman"/>
                          <a:cs typeface="Times New Roman"/>
                        </a:rPr>
                        <a:t>ı.</a:t>
                      </a:r>
                      <a:endParaRPr sz="900" dirty="0">
                        <a:latin typeface="Times New Roman"/>
                        <a:cs typeface="Times New Roman"/>
                      </a:endParaRPr>
                    </a:p>
                  </a:txBody>
                  <a:tcPr marL="0" marR="0" marT="0" marB="0">
                    <a:lnL w="7365">
                      <a:solidFill>
                        <a:srgbClr val="000000"/>
                      </a:solidFill>
                      <a:prstDash val="solid"/>
                    </a:lnL>
                    <a:lnR w="7366">
                      <a:solidFill>
                        <a:srgbClr val="000000"/>
                      </a:solidFill>
                      <a:prstDash val="solid"/>
                    </a:lnR>
                    <a:lnT w="7366">
                      <a:solidFill>
                        <a:srgbClr val="000000"/>
                      </a:solidFill>
                      <a:prstDash val="solid"/>
                    </a:lnT>
                    <a:lnB w="7365">
                      <a:solidFill>
                        <a:srgbClr val="000000"/>
                      </a:solidFill>
                      <a:prstDash val="solid"/>
                    </a:lnB>
                  </a:tcPr>
                </a:tc>
                <a:tc>
                  <a:txBody>
                    <a:bodyPr/>
                    <a:lstStyle/>
                    <a:p>
                      <a:endParaRPr sz="900">
                        <a:latin typeface="Times New Roman"/>
                        <a:cs typeface="Times New Roman"/>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lnB w="7365">
                      <a:solidFill>
                        <a:srgbClr val="000000"/>
                      </a:solidFill>
                      <a:prstDash val="solid"/>
                    </a:lnB>
                  </a:tcPr>
                </a:tc>
                <a:tc>
                  <a:txBody>
                    <a:bodyPr/>
                    <a:lstStyle/>
                    <a:p>
                      <a:endParaRPr sz="900">
                        <a:latin typeface="Times New Roman"/>
                        <a:cs typeface="Times New Roman"/>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5">
                      <a:solidFill>
                        <a:srgbClr val="000000"/>
                      </a:solidFill>
                      <a:prstDash val="solid"/>
                    </a:lnB>
                  </a:tcPr>
                </a:tc>
                <a:tc>
                  <a:txBody>
                    <a:bodyPr/>
                    <a:lstStyle/>
                    <a:p>
                      <a:pPr algn="ctr">
                        <a:lnSpc>
                          <a:spcPct val="100000"/>
                        </a:lnSpc>
                      </a:pPr>
                      <a:r>
                        <a:rPr sz="1000" dirty="0">
                          <a:latin typeface="Calibri"/>
                          <a:cs typeface="Calibri"/>
                        </a:rPr>
                        <a:t>-</a:t>
                      </a:r>
                      <a:endParaRPr sz="1000">
                        <a:latin typeface="Calibri"/>
                        <a:cs typeface="Calibri"/>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5">
                      <a:solidFill>
                        <a:srgbClr val="000000"/>
                      </a:solidFill>
                      <a:prstDash val="solid"/>
                    </a:lnB>
                    <a:solidFill>
                      <a:srgbClr val="D9D9D9"/>
                    </a:solidFill>
                  </a:tcPr>
                </a:tc>
                <a:tc>
                  <a:txBody>
                    <a:bodyPr/>
                    <a:lstStyle/>
                    <a:p>
                      <a:pPr marL="635" algn="ctr">
                        <a:lnSpc>
                          <a:spcPct val="100000"/>
                        </a:lnSpc>
                      </a:pPr>
                      <a:r>
                        <a:rPr sz="1000" dirty="0">
                          <a:latin typeface="Calibri"/>
                          <a:cs typeface="Calibri"/>
                        </a:rPr>
                        <a:t>2</a:t>
                      </a:r>
                      <a:endParaRPr sz="1000">
                        <a:latin typeface="Calibri"/>
                        <a:cs typeface="Calibri"/>
                      </a:endParaRPr>
                    </a:p>
                  </a:txBody>
                  <a:tcPr marL="0" marR="0" marT="0" marB="0">
                    <a:lnL w="7365">
                      <a:solidFill>
                        <a:srgbClr val="000000"/>
                      </a:solidFill>
                      <a:prstDash val="solid"/>
                    </a:lnL>
                    <a:lnR w="7366">
                      <a:solidFill>
                        <a:srgbClr val="000000"/>
                      </a:solidFill>
                      <a:prstDash val="solid"/>
                    </a:lnR>
                    <a:lnT w="7366">
                      <a:solidFill>
                        <a:srgbClr val="000000"/>
                      </a:solidFill>
                      <a:prstDash val="solid"/>
                    </a:lnT>
                    <a:lnB w="7365">
                      <a:solidFill>
                        <a:srgbClr val="000000"/>
                      </a:solidFill>
                      <a:prstDash val="solid"/>
                    </a:lnB>
                    <a:solidFill>
                      <a:srgbClr val="D9D9D9"/>
                    </a:solidFill>
                  </a:tcPr>
                </a:tc>
                <a:tc>
                  <a:txBody>
                    <a:bodyPr/>
                    <a:lstStyle/>
                    <a:p>
                      <a:pPr marL="635" algn="ctr">
                        <a:lnSpc>
                          <a:spcPct val="100000"/>
                        </a:lnSpc>
                      </a:pPr>
                      <a:r>
                        <a:rPr sz="1000" dirty="0">
                          <a:latin typeface="Calibri"/>
                          <a:cs typeface="Calibri"/>
                        </a:rPr>
                        <a:t>2</a:t>
                      </a:r>
                      <a:endParaRPr sz="1000">
                        <a:latin typeface="Calibri"/>
                        <a:cs typeface="Calibri"/>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lnB w="7365">
                      <a:solidFill>
                        <a:srgbClr val="000000"/>
                      </a:solidFill>
                      <a:prstDash val="solid"/>
                    </a:lnB>
                    <a:solidFill>
                      <a:srgbClr val="D9D9D9"/>
                    </a:solidFill>
                  </a:tcPr>
                </a:tc>
                <a:tc>
                  <a:txBody>
                    <a:bodyPr/>
                    <a:lstStyle/>
                    <a:p>
                      <a:pPr marL="1270" algn="ctr">
                        <a:lnSpc>
                          <a:spcPct val="100000"/>
                        </a:lnSpc>
                      </a:pPr>
                      <a:r>
                        <a:rPr sz="1000" dirty="0">
                          <a:latin typeface="Calibri"/>
                          <a:cs typeface="Calibri"/>
                        </a:rPr>
                        <a:t>2</a:t>
                      </a:r>
                      <a:endParaRPr sz="1000">
                        <a:latin typeface="Calibri"/>
                        <a:cs typeface="Calibri"/>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5">
                      <a:solidFill>
                        <a:srgbClr val="000000"/>
                      </a:solidFill>
                      <a:prstDash val="solid"/>
                    </a:lnB>
                    <a:solidFill>
                      <a:srgbClr val="D9D9D9"/>
                    </a:solidFill>
                  </a:tcPr>
                </a:tc>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5">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5">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5">
                      <a:solidFill>
                        <a:srgbClr val="000000"/>
                      </a:solidFill>
                      <a:prstDash val="solid"/>
                    </a:lnB>
                  </a:tcPr>
                </a:tc>
                <a:tc>
                  <a:txBody>
                    <a:bodyPr/>
                    <a:lstStyle/>
                    <a:p>
                      <a:endParaRPr sz="1000" dirty="0">
                        <a:latin typeface="Calibri"/>
                        <a:cs typeface="Calibri"/>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5">
                      <a:solidFill>
                        <a:srgbClr val="000000"/>
                      </a:solidFill>
                      <a:prstDash val="solid"/>
                    </a:lnB>
                  </a:tcPr>
                </a:tc>
              </a:tr>
            </a:tbl>
          </a:graphicData>
        </a:graphic>
      </p:graphicFrame>
    </p:spTree>
    <p:extLst>
      <p:ext uri="{BB962C8B-B14F-4D97-AF65-F5344CB8AC3E}">
        <p14:creationId xmlns:p14="http://schemas.microsoft.com/office/powerpoint/2010/main" val="8734845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çerik Yer Tutucusu" descr="Ekran Alıntısı2.JPG"/>
          <p:cNvPicPr>
            <a:picLocks noGrp="1" noChangeAspect="1"/>
          </p:cNvPicPr>
          <p:nvPr>
            <p:ph sz="quarter" idx="15"/>
          </p:nvPr>
        </p:nvPicPr>
        <p:blipFill>
          <a:blip r:embed="rId3" cstate="print"/>
          <a:stretch>
            <a:fillRect/>
          </a:stretch>
        </p:blipFill>
        <p:spPr>
          <a:xfrm>
            <a:off x="395536" y="1196752"/>
            <a:ext cx="8424936" cy="4608512"/>
          </a:xfrm>
        </p:spPr>
      </p:pic>
      <p:sp>
        <p:nvSpPr>
          <p:cNvPr id="4" name="4 Başlık"/>
          <p:cNvSpPr txBox="1">
            <a:spLocks noGrp="1"/>
          </p:cNvSpPr>
          <p:nvPr>
            <p:ph type="title"/>
          </p:nvPr>
        </p:nvSpPr>
        <p:spPr>
          <a:xfrm>
            <a:off x="395536" y="260648"/>
            <a:ext cx="4834880" cy="828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5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Başvuru yapan okullardan istenilen şartlar:</a:t>
            </a:r>
            <a:r>
              <a:rPr kumimoji="0" lang="en-US" sz="25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
            </a:r>
            <a:br>
              <a:rPr kumimoji="0" lang="en-US" sz="25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br>
            <a:endParaRPr kumimoji="0" lang="tr-TR" sz="2500" b="0" i="0" u="none" strike="noStrike" kern="1200" cap="none" spc="0" normalizeH="0" baseline="0" noProof="0" dirty="0">
              <a:ln>
                <a:noFill/>
              </a:ln>
              <a:solidFill>
                <a:schemeClr val="bg1"/>
              </a:solidFill>
              <a:effectLst/>
              <a:uLnTx/>
              <a:uFillTx/>
              <a:latin typeface="Aaux ProBold" pitchFamily="2" charset="-94"/>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çerik Yer Tutucusu" descr="Ekran Alıntısı3.JPG"/>
          <p:cNvPicPr>
            <a:picLocks noGrp="1" noChangeAspect="1"/>
          </p:cNvPicPr>
          <p:nvPr>
            <p:ph sz="quarter" idx="15"/>
          </p:nvPr>
        </p:nvPicPr>
        <p:blipFill>
          <a:blip r:embed="rId2" cstate="print"/>
          <a:stretch>
            <a:fillRect/>
          </a:stretch>
        </p:blipFill>
        <p:spPr>
          <a:xfrm>
            <a:off x="179512" y="1196752"/>
            <a:ext cx="8568952" cy="4680520"/>
          </a:xfrm>
        </p:spPr>
      </p:pic>
      <p:sp>
        <p:nvSpPr>
          <p:cNvPr id="4" name="4 Başlık"/>
          <p:cNvSpPr txBox="1">
            <a:spLocks noGrp="1"/>
          </p:cNvSpPr>
          <p:nvPr>
            <p:ph type="title"/>
          </p:nvPr>
        </p:nvSpPr>
        <p:spPr>
          <a:xfrm>
            <a:off x="395536" y="260648"/>
            <a:ext cx="4834880" cy="828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5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Başvuru yapan okullardan istenilen şartlar:</a:t>
            </a:r>
            <a:r>
              <a:rPr kumimoji="0" lang="en-US" sz="25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
            </a:r>
            <a:br>
              <a:rPr kumimoji="0" lang="en-US" sz="25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br>
            <a:endParaRPr kumimoji="0" lang="tr-TR" sz="2500" b="0" i="0" u="none" strike="noStrike" kern="1200" cap="none" spc="0" normalizeH="0" baseline="0" noProof="0" dirty="0">
              <a:ln>
                <a:noFill/>
              </a:ln>
              <a:solidFill>
                <a:schemeClr val="bg1"/>
              </a:solidFill>
              <a:effectLst/>
              <a:uLnTx/>
              <a:uFillTx/>
              <a:latin typeface="Aaux ProBold" pitchFamily="2" charset="-94"/>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4 Başlık"/>
          <p:cNvSpPr txBox="1">
            <a:spLocks noGrp="1"/>
          </p:cNvSpPr>
          <p:nvPr>
            <p:ph type="title"/>
          </p:nvPr>
        </p:nvSpPr>
        <p:spPr>
          <a:xfrm>
            <a:off x="395536" y="260648"/>
            <a:ext cx="4834880" cy="828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5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Başvuru yapan okullardan istenilen şartlar:</a:t>
            </a:r>
            <a:r>
              <a:rPr kumimoji="0" lang="en-US" sz="25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
            </a:r>
            <a:br>
              <a:rPr kumimoji="0" lang="en-US" sz="25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br>
            <a:endParaRPr kumimoji="0" lang="tr-TR" sz="2500" b="0" i="0" u="none" strike="noStrike" kern="1200" cap="none" spc="0" normalizeH="0" baseline="0" noProof="0" dirty="0">
              <a:ln>
                <a:noFill/>
              </a:ln>
              <a:solidFill>
                <a:schemeClr val="bg1"/>
              </a:solidFill>
              <a:effectLst/>
              <a:uLnTx/>
              <a:uFillTx/>
              <a:latin typeface="Aaux ProBold" pitchFamily="2" charset="-94"/>
              <a:ea typeface="+mj-ea"/>
              <a:cs typeface="+mj-cs"/>
            </a:endParaRPr>
          </a:p>
        </p:txBody>
      </p:sp>
      <p:pic>
        <p:nvPicPr>
          <p:cNvPr id="30722" name="Picture 2" descr="C:\Users\Burak\Desktop\Ekran Alıntısı.JPG"/>
          <p:cNvPicPr>
            <a:picLocks noChangeAspect="1" noChangeArrowheads="1"/>
          </p:cNvPicPr>
          <p:nvPr/>
        </p:nvPicPr>
        <p:blipFill>
          <a:blip r:embed="rId3" cstate="print"/>
          <a:srcRect/>
          <a:stretch>
            <a:fillRect/>
          </a:stretch>
        </p:blipFill>
        <p:spPr bwMode="auto">
          <a:xfrm>
            <a:off x="395536" y="1412776"/>
            <a:ext cx="8477647" cy="388843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3949</TotalTime>
  <Words>830</Words>
  <Application>Microsoft Office PowerPoint</Application>
  <PresentationFormat>Ekran Gösterisi (4:3)</PresentationFormat>
  <Paragraphs>116</Paragraphs>
  <Slides>12</Slides>
  <Notes>9</Notes>
  <HiddenSlides>0</HiddenSlides>
  <MMClips>0</MMClips>
  <ScaleCrop>false</ScaleCrop>
  <HeadingPairs>
    <vt:vector size="4" baseType="variant">
      <vt:variant>
        <vt:lpstr>Tema</vt:lpstr>
      </vt:variant>
      <vt:variant>
        <vt:i4>1</vt:i4>
      </vt:variant>
      <vt:variant>
        <vt:lpstr>Slayt Başlıkları</vt:lpstr>
      </vt:variant>
      <vt:variant>
        <vt:i4>12</vt:i4>
      </vt:variant>
    </vt:vector>
  </HeadingPairs>
  <TitlesOfParts>
    <vt:vector size="13" baseType="lpstr">
      <vt:lpstr>Ofis Teması</vt:lpstr>
      <vt:lpstr>SHY-147 Kapsamında  Tanınan Okul Statüsü </vt:lpstr>
      <vt:lpstr>SHY-147 Kapsamında Tanınan Okul Statüsü</vt:lpstr>
      <vt:lpstr>SHY-147 Kapsamında Tanınan Okul Statüsü</vt:lpstr>
      <vt:lpstr>SHY-147 Kapsamında Tanınan Okul Statüsü</vt:lpstr>
      <vt:lpstr>Başvuru yapan okullardan istenilen şartlar: </vt:lpstr>
      <vt:lpstr>Başvuru yapan okullardan istenilen şartlar: </vt:lpstr>
      <vt:lpstr>Başvuru yapan okullardan istenilen şartlar: </vt:lpstr>
      <vt:lpstr>Başvuru yapan okullardan istenilen şartlar: </vt:lpstr>
      <vt:lpstr>Başvuru yapan okullardan istenilen şartlar: </vt:lpstr>
      <vt:lpstr>Başvuru yapan okullardan istenilen şartlar: </vt:lpstr>
      <vt:lpstr>SHY-147 Kapsamında Tanınan Okul Statüsü</vt:lpstr>
      <vt:lpstr>TEŞEKKÜRLER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Tunc</dc:creator>
  <cp:lastModifiedBy>user</cp:lastModifiedBy>
  <cp:revision>221</cp:revision>
  <dcterms:created xsi:type="dcterms:W3CDTF">2013-01-29T17:11:46Z</dcterms:created>
  <dcterms:modified xsi:type="dcterms:W3CDTF">2016-04-20T08:49:58Z</dcterms:modified>
</cp:coreProperties>
</file>